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xml" ContentType="application/vnd.openxmlformats-officedocument.presentationml.slideLayout+xml"/>
  <Override PartName="/ppt/slideLayouts/slideLayout770.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 id="2147483912" r:id="rId24"/>
    <p:sldMasterId id="2147483924" r:id="rId25"/>
    <p:sldMasterId id="2147483936" r:id="rId26"/>
    <p:sldMasterId id="2147483948" r:id="rId27"/>
    <p:sldMasterId id="2147483960" r:id="rId28"/>
    <p:sldMasterId id="2147483972" r:id="rId29"/>
    <p:sldMasterId id="2147483984" r:id="rId30"/>
    <p:sldMasterId id="2147483996" r:id="rId31"/>
    <p:sldMasterId id="2147484008" r:id="rId32"/>
    <p:sldMasterId id="2147484020" r:id="rId33"/>
    <p:sldMasterId id="2147484032" r:id="rId34"/>
    <p:sldMasterId id="2147484044" r:id="rId35"/>
    <p:sldMasterId id="2147484056" r:id="rId36"/>
    <p:sldMasterId id="2147484068" r:id="rId37"/>
    <p:sldMasterId id="2147484080" r:id="rId38"/>
    <p:sldMasterId id="2147484092" r:id="rId39"/>
    <p:sldMasterId id="2147484104" r:id="rId40"/>
    <p:sldMasterId id="2147484116" r:id="rId41"/>
    <p:sldMasterId id="2147484128" r:id="rId42"/>
    <p:sldMasterId id="2147484140" r:id="rId43"/>
    <p:sldMasterId id="2147484152" r:id="rId44"/>
    <p:sldMasterId id="2147484164" r:id="rId45"/>
    <p:sldMasterId id="2147484176" r:id="rId46"/>
    <p:sldMasterId id="2147484188" r:id="rId47"/>
    <p:sldMasterId id="2147484200" r:id="rId48"/>
    <p:sldMasterId id="2147484212" r:id="rId49"/>
    <p:sldMasterId id="2147484224" r:id="rId50"/>
    <p:sldMasterId id="2147484236" r:id="rId51"/>
    <p:sldMasterId id="2147484248" r:id="rId52"/>
    <p:sldMasterId id="2147484260" r:id="rId53"/>
    <p:sldMasterId id="2147484272" r:id="rId54"/>
    <p:sldMasterId id="2147484284" r:id="rId55"/>
    <p:sldMasterId id="2147484296" r:id="rId56"/>
    <p:sldMasterId id="2147484308" r:id="rId57"/>
    <p:sldMasterId id="2147484320" r:id="rId58"/>
    <p:sldMasterId id="2147484332" r:id="rId59"/>
    <p:sldMasterId id="2147484344" r:id="rId60"/>
    <p:sldMasterId id="2147484356" r:id="rId61"/>
    <p:sldMasterId id="2147484368" r:id="rId62"/>
    <p:sldMasterId id="2147484380" r:id="rId63"/>
    <p:sldMasterId id="2147484392" r:id="rId64"/>
    <p:sldMasterId id="2147484404" r:id="rId65"/>
    <p:sldMasterId id="2147484416" r:id="rId66"/>
    <p:sldMasterId id="2147484428" r:id="rId67"/>
    <p:sldMasterId id="2147484440" r:id="rId68"/>
    <p:sldMasterId id="2147484452" r:id="rId69"/>
    <p:sldMasterId id="2147484464" r:id="rId70"/>
    <p:sldMasterId id="2147484476" r:id="rId71"/>
  </p:sldMasterIdLst>
  <p:sldIdLst>
    <p:sldId id="256" r:id="rId72"/>
    <p:sldId id="327" r:id="rId73"/>
    <p:sldId id="320" r:id="rId74"/>
    <p:sldId id="321" r:id="rId75"/>
    <p:sldId id="322" r:id="rId76"/>
    <p:sldId id="258" r:id="rId77"/>
    <p:sldId id="261" r:id="rId78"/>
    <p:sldId id="265" r:id="rId79"/>
    <p:sldId id="323" r:id="rId80"/>
    <p:sldId id="276" r:id="rId81"/>
    <p:sldId id="326" r:id="rId82"/>
    <p:sldId id="318" r:id="rId83"/>
  </p:sldIdLst>
  <p:sldSz cx="9144000" cy="6858000" type="screen4x3"/>
  <p:notesSz cx="6797675" cy="9928225"/>
  <p:kinsoku lang="zh-CN" invalStChars="!%),.:;?]}¨·ˇˉ་―‖’”…‰∶、。〃々〉》」』】〕〗！＂＇％），．：；？］｀｜｝～￠" invalEndChars="([{·‘“〈《「『【〔〖（．［｛￡￥"/>
  <p:defaultTextStyle>
    <a:defPPr>
      <a:defRPr lang="zh-CN"/>
    </a:defPPr>
    <a:lvl1pPr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529" autoAdjust="0"/>
  </p:normalViewPr>
  <p:slideViewPr>
    <p:cSldViewPr>
      <p:cViewPr>
        <p:scale>
          <a:sx n="100" d="100"/>
          <a:sy n="100" d="100"/>
        </p:scale>
        <p:origin x="-2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 d="100"/>
          <a:sy n="10"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12.xml"/><Relationship Id="rId82" Type="http://schemas.openxmlformats.org/officeDocument/2006/relationships/slide" Target="slides/slide11.xml"/><Relationship Id="rId81" Type="http://schemas.openxmlformats.org/officeDocument/2006/relationships/slide" Target="slides/slide10.xml"/><Relationship Id="rId80" Type="http://schemas.openxmlformats.org/officeDocument/2006/relationships/slide" Target="slides/slide9.xml"/><Relationship Id="rId8" Type="http://schemas.openxmlformats.org/officeDocument/2006/relationships/slideMaster" Target="slideMasters/slideMaster7.xml"/><Relationship Id="rId79" Type="http://schemas.openxmlformats.org/officeDocument/2006/relationships/slide" Target="slides/slide8.xml"/><Relationship Id="rId78" Type="http://schemas.openxmlformats.org/officeDocument/2006/relationships/slide" Target="slides/slide7.xml"/><Relationship Id="rId77" Type="http://schemas.openxmlformats.org/officeDocument/2006/relationships/slide" Target="slides/slide6.xml"/><Relationship Id="rId76" Type="http://schemas.openxmlformats.org/officeDocument/2006/relationships/slide" Target="slides/slide5.xml"/><Relationship Id="rId75" Type="http://schemas.openxmlformats.org/officeDocument/2006/relationships/slide" Target="slides/slide4.xml"/><Relationship Id="rId74" Type="http://schemas.openxmlformats.org/officeDocument/2006/relationships/slide" Target="slides/slide3.xml"/><Relationship Id="rId73" Type="http://schemas.openxmlformats.org/officeDocument/2006/relationships/slide" Target="slides/slide2.xml"/><Relationship Id="rId72" Type="http://schemas.openxmlformats.org/officeDocument/2006/relationships/slide" Target="slides/slide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55DE167-E5F9-4DC4-AD6C-151FBBE5EEC3}"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DA7BA64-BB5C-49E4-B805-4E9452C1A948}" type="slidenum">
              <a:rPr lang="zh-CN" altLang="en-US"/>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FC048D-F5B4-45D9-88EF-153A96996B50}" type="slidenum">
              <a:rPr lang="zh-CN" altLang="en-US"/>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E3CB205-40FC-4CA4-98C7-7CADE0712A40}" type="slidenum">
              <a:rPr lang="zh-CN" altLang="en-US"/>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FA95F6F-4D41-4F21-BE28-1E299A717641}" type="slidenum">
              <a:rPr lang="zh-CN" altLang="en-US"/>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BEBC450-7832-4DBE-B68F-D376A707F478}" type="slidenum">
              <a:rPr lang="zh-CN" altLang="en-US"/>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348333F-B2A3-4210-BE81-737BB411C21D}" type="slidenum">
              <a:rPr lang="zh-CN" altLang="en-US"/>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A8AF5AF-88C8-491B-B696-DE57F0F75FA5}" type="slidenum">
              <a:rPr lang="zh-CN" altLang="en-US"/>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65E5D90-16C6-44EC-BDB3-10F5BE2EF231}" type="slidenum">
              <a:rPr lang="zh-CN" altLang="en-US"/>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6F9EFE5-9A0B-4EED-B339-0FFFC2507449}" type="slidenum">
              <a:rPr lang="zh-CN" altLang="en-US"/>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0E995E3-F226-4EAC-A9F4-D56E703E8760}" type="slidenum">
              <a:rPr lang="zh-CN" altLang="en-US"/>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E50BD2C-7390-4C0D-949A-E748D1FB958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999C96C-CAEE-4A22-ADFE-E26CDBFD0403}" type="slidenum">
              <a:rPr lang="zh-CN" altLang="en-US"/>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CBE8EEC-7F9E-44A1-9361-BEACBA6C7A14}" type="slidenum">
              <a:rPr lang="zh-CN" altLang="en-US"/>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8C1EC37-1727-4185-A081-D7E1737FC5F2}" type="slidenum">
              <a:rPr lang="zh-CN" altLang="en-US"/>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7C151F6-716B-44D5-8B2D-BF895EA5B0FB}" type="slidenum">
              <a:rPr lang="zh-CN" altLang="en-US"/>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3EC72AC-2EBC-4F60-8C01-0BC0F60D89D8}" type="slidenum">
              <a:rPr lang="zh-CN" altLang="en-US"/>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FA31DA0-9735-4D41-95D7-FF02A9BF58D3}" type="slidenum">
              <a:rPr lang="zh-CN" altLang="en-US"/>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CA46895-B443-4C9D-8733-FD2C4CC165BE}" type="slidenum">
              <a:rPr lang="zh-CN" altLang="en-US"/>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B216169-5B67-4581-944A-83ACB2E8F15A}" type="slidenum">
              <a:rPr lang="zh-CN" altLang="en-US"/>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D5579A5-E579-4DCB-A6FA-1CB9A0A9E7A7}" type="slidenum">
              <a:rPr lang="zh-CN" altLang="en-US"/>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2DE1D9F-734D-4EAB-B448-592ED39584F6}" type="slidenum">
              <a:rPr lang="zh-CN" altLang="en-US"/>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166FBE-455B-4DD8-A5CC-967B018EE4E0}"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FFC30CE-B0FD-4487-9330-D26C2B1D7895}" type="slidenum">
              <a:rPr lang="zh-CN" altLang="en-US"/>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7C83E1E-4022-4769-8F5B-E38C4ED00819}" type="slidenum">
              <a:rPr lang="zh-CN" altLang="en-US"/>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3E99D5-1832-44F8-B089-8AA8842C802C}" type="slidenum">
              <a:rPr lang="zh-CN" altLang="en-US"/>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AD9DBE0-005C-4B47-AA20-2F20F65D0A7B}" type="slidenum">
              <a:rPr lang="zh-CN" altLang="en-US"/>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6DF1A81-928A-4711-A265-8CE1192AA65D}" type="slidenum">
              <a:rPr lang="zh-CN" altLang="en-US"/>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6D9E06-F24E-410D-B1AE-97D6B01E3C34}" type="slidenum">
              <a:rPr lang="zh-CN" altLang="en-US"/>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DB6BE7E-00B5-4CD4-B3B8-FA11A934AA14}" type="slidenum">
              <a:rPr lang="zh-CN" altLang="en-US"/>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DBE3EA-0DB9-4CE8-B741-D397F4FB37DB}" type="slidenum">
              <a:rPr lang="zh-CN" altLang="en-US"/>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6B604B6-7F18-476C-B8BC-7773AD2669DB}" type="slidenum">
              <a:rPr lang="zh-CN" altLang="en-US"/>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0DCF387-4B67-4B94-A8D5-7A9DF6C77DD6}" type="slidenum">
              <a:rPr lang="zh-CN" altLang="en-US"/>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C332920-BF3A-40CF-A93A-E4453D4D4BB6}"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CC16030-6711-42B1-A027-8BB73B32C209}" type="slidenum">
              <a:rPr lang="zh-CN" altLang="en-US"/>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D95BAFC-5B13-46CF-A0ED-609E6CA5E2E8}" type="slidenum">
              <a:rPr lang="zh-CN" altLang="en-US"/>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C3BE898-1EAE-479A-B36E-8447CCB3B466}" type="slidenum">
              <a:rPr lang="zh-CN" altLang="en-US"/>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74B4FC2-D87D-439B-A22C-2057D1B3F8F3}" type="slidenum">
              <a:rPr lang="zh-CN" altLang="en-US"/>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6950D7F-25C1-4C74-B078-A78EFC97D9BB}" type="slidenum">
              <a:rPr lang="zh-CN" altLang="en-US"/>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4DCB110-335A-441E-96AE-E5A21DE78706}" type="slidenum">
              <a:rPr lang="zh-CN" altLang="en-US"/>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ABC4F1D-74C6-4AEA-9CFD-B356329E97D9}" type="slidenum">
              <a:rPr lang="zh-CN" altLang="en-US"/>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D4C1491-4579-4915-883C-CC7A131AB330}" type="slidenum">
              <a:rPr lang="zh-CN" altLang="en-US"/>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6FC82AA-D692-442E-B377-0A9758E9FF15}" type="slidenum">
              <a:rPr lang="zh-CN" altLang="en-US"/>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7FC9F71-05F5-47B3-9931-3DE54147B66B}" type="slidenum">
              <a:rPr lang="zh-CN" altLang="en-US"/>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32B67EA-752E-4E8E-8C44-850CF50C033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4317F1-C5A7-4211-9EE1-8BA3D2AC3210}" type="slidenum">
              <a:rPr lang="zh-CN" altLang="en-US"/>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EF23038-5036-4B00-802F-4FE691A770DD}" type="slidenum">
              <a:rPr lang="zh-CN" altLang="en-US"/>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C0F70FC-7CAD-4262-AE1E-BCA648A3223C}" type="slidenum">
              <a:rPr lang="zh-CN" altLang="en-US"/>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35D0347-7E60-4753-8C62-A7FE0CA926C2}" type="slidenum">
              <a:rPr lang="zh-CN" altLang="en-US"/>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3B6A4F0-6A2B-4CF8-B594-43E8986C4D73}" type="slidenum">
              <a:rPr lang="zh-CN" altLang="en-US"/>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7CD6A0B-F110-48FA-9D25-4811DB3DC71B}" type="slidenum">
              <a:rPr lang="zh-CN" altLang="en-US"/>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04CB912-3C46-4A3C-9534-0C3FC895174E}" type="slidenum">
              <a:rPr lang="zh-CN" altLang="en-US"/>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3023C21-3E90-4601-A23C-BCFB5C382FE1}" type="slidenum">
              <a:rPr lang="zh-CN" altLang="en-US"/>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00406F9-A134-4592-AFB7-B382857A3693}" type="slidenum">
              <a:rPr lang="zh-CN" altLang="en-US"/>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C45831-DB10-40AC-8D82-9FF1889795E9}" type="slidenum">
              <a:rPr lang="zh-CN" altLang="en-US"/>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58DBDDA-F48F-420E-8554-7A5B1A84062C}"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400D082-88A5-4C82-BE94-656B343618C6}" type="slidenum">
              <a:rPr lang="zh-CN" altLang="en-US"/>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D795BE9-4973-4D34-BAA3-DEBF06BD8921}" type="slidenum">
              <a:rPr lang="zh-CN" altLang="en-US"/>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6E947F3-5494-4CAC-A8B3-76796E02C2FC}" type="slidenum">
              <a:rPr lang="zh-CN" altLang="en-US"/>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3886B72-7E48-47BC-BD65-6495774F9DA4}" type="slidenum">
              <a:rPr lang="zh-CN" altLang="en-US"/>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6A214E8-F515-4676-AC18-7B4EC8B8AE85}" type="slidenum">
              <a:rPr lang="zh-CN" altLang="en-US"/>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85958D8-C568-4610-B6B8-586703C9CD23}" type="slidenum">
              <a:rPr lang="zh-CN" altLang="en-US"/>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9DD888C-7C1E-4D88-8A9C-0D4C1B421BB6}" type="slidenum">
              <a:rPr lang="zh-CN" altLang="en-US"/>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9346540-037B-425B-9463-FE0F2783B3AF}" type="slidenum">
              <a:rPr lang="zh-CN" altLang="en-US"/>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7AB2F29-79ED-4B03-8D65-AE8E6737DF39}" type="slidenum">
              <a:rPr lang="zh-CN" altLang="en-US"/>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9EF7D63-6076-4F0C-A481-0004E88F64F7}" type="slidenum">
              <a:rPr lang="zh-CN" altLang="en-US"/>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F3B9402-8E13-435A-9CF6-937B6C7AD37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10748FC-ACD4-491F-A173-1324BC3AB4CA}" type="slidenum">
              <a:rPr lang="zh-CN" altLang="en-US"/>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850CDC6-B7E4-43F1-B426-3B0206985FDA}" type="slidenum">
              <a:rPr lang="zh-CN" altLang="en-US"/>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D06864D-BBAB-47AD-80C0-6964AF8C1F39}" type="slidenum">
              <a:rPr lang="zh-CN" altLang="en-US"/>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921D8D-652F-47DD-AE43-82015D65D532}" type="slidenum">
              <a:rPr lang="zh-CN" altLang="en-US"/>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BC44913-9959-49FB-9798-BD346C088B62}" type="slidenum">
              <a:rPr lang="zh-CN" altLang="en-US"/>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0DC04D2-177A-4BF3-8448-30244A30B1AA}" type="slidenum">
              <a:rPr lang="zh-CN" altLang="en-US"/>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FB4D206-BBA5-4426-9F10-5B5AD61D7225}" type="slidenum">
              <a:rPr lang="zh-CN" altLang="en-US"/>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55DD09-E59B-4672-8203-4EAD9FDFAF8E}" type="slidenum">
              <a:rPr lang="zh-CN" altLang="en-US"/>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BB6E93-E225-49E7-84E0-2935276B4C89}" type="slidenum">
              <a:rPr lang="zh-CN" altLang="en-US"/>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C294DC-4225-455D-8E19-4DD4B028586F}" type="slidenum">
              <a:rPr lang="zh-CN" altLang="en-US"/>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D5D9CF8-5902-42F7-890B-10FCECEBD25E}"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FAF2352-4B16-4341-9F72-D149669DAF0F}" type="slidenum">
              <a:rPr lang="zh-CN" altLang="en-US"/>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5E2C375-77EA-4852-9C6D-736F2500E516}" type="slidenum">
              <a:rPr lang="zh-CN" altLang="en-US"/>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15E1716-18B5-4B06-9BE1-614B7863D7C5}" type="slidenum">
              <a:rPr lang="zh-CN" altLang="en-US"/>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63393B5-49E2-4E9A-A3F5-0DCBDFA1866C}" type="slidenum">
              <a:rPr lang="zh-CN" altLang="en-US"/>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6CACC09-DAAB-4A67-87D2-BBDDE5F59E0D}" type="slidenum">
              <a:rPr lang="zh-CN" altLang="en-US"/>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80E1272-223E-4309-8E37-4A4F57292039}" type="slidenum">
              <a:rPr lang="zh-CN" altLang="en-US"/>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5E20290-5F0C-49D2-9D6B-2AA0D4D6AF24}" type="slidenum">
              <a:rPr lang="zh-CN" altLang="en-US"/>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73D880-B14E-4213-817D-DBF11B6F010E}" type="slidenum">
              <a:rPr lang="zh-CN" altLang="en-US"/>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A5D5D7C-A31A-4171-8DAD-311EEB77AEF5}" type="slidenum">
              <a:rPr lang="zh-CN" altLang="en-US"/>
            </a:fld>
            <a:endParaRPr lang="zh-CN"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DEF4A4C-5C9C-4B79-A403-05BE852DCA16}" type="slidenum">
              <a:rPr lang="zh-CN" altLang="en-US"/>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680F9F7-089B-447B-A531-0A91B0A414D8}"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2647DC4-4158-40A4-A455-3A8D081DE9A9}" type="slidenum">
              <a:rPr lang="zh-CN" altLang="en-US"/>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5DA5BCC-2492-43D2-9D9F-5AB9DE7E58A4}" type="slidenum">
              <a:rPr lang="zh-CN" altLang="en-US"/>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B3B9E7D-6A0D-460D-89D5-F9642B7977E8}" type="slidenum">
              <a:rPr lang="zh-CN" altLang="en-US"/>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48B1B01-DC3B-44E5-8551-BCEF56D05426}" type="slidenum">
              <a:rPr lang="zh-CN" altLang="en-US"/>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F81BED6-41CA-4F21-B957-E66E426DD5A1}" type="slidenum">
              <a:rPr lang="zh-CN" altLang="en-US"/>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9386B0C-CC6D-4369-AEEF-C2458766F721}" type="slidenum">
              <a:rPr lang="zh-CN" altLang="en-US"/>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AA851A3-9B4A-4CDA-86AA-63E894FF1087}" type="slidenum">
              <a:rPr lang="zh-CN" altLang="en-US"/>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37AABFE-6C1E-47C0-9E95-631096E92F3E}" type="slidenum">
              <a:rPr lang="zh-CN" altLang="en-US"/>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6FC29F-2B7D-42BB-A793-B86FAADE3C91}" type="slidenum">
              <a:rPr lang="zh-CN" altLang="en-US"/>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298E9E-EEA3-4ABB-8554-ECCADF5936E3}" type="slidenum">
              <a:rPr lang="zh-CN" altLang="en-US"/>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F3F3FBE-CEF3-438C-80AC-F598C9B4FDF9}"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CD109FD-BBFB-4444-8D8E-11EBB4601603}" type="slidenum">
              <a:rPr lang="zh-CN" altLang="en-US"/>
            </a:fld>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964175D-F588-477B-A4C5-420CC1FB771E}" type="slidenum">
              <a:rPr lang="zh-CN" altLang="en-US"/>
            </a:fld>
            <a:endParaRPr lang="zh-CN"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77A28D1-CD35-44B1-89B5-E4D9E2C330B3}" type="slidenum">
              <a:rPr lang="zh-CN" altLang="en-US"/>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9DE138B-88A1-4611-9D4F-FADD69D7112A}" type="slidenum">
              <a:rPr lang="zh-CN" altLang="en-US"/>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E7AB4BA-593C-47A7-AE73-B5C29A4991E4}" type="slidenum">
              <a:rPr lang="zh-CN" altLang="en-US"/>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816584D-B436-4FF2-ABCB-7421C881A367}" type="slidenum">
              <a:rPr lang="zh-CN" altLang="en-US"/>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2CDBB99-9946-44D0-9E1F-5B6AFF0362F2}" type="slidenum">
              <a:rPr lang="zh-CN" altLang="en-US"/>
            </a:fld>
            <a:endParaRPr lang="zh-CN"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B6A9272-A95A-4FFF-BAF8-5CEA339AE160}" type="slidenum">
              <a:rPr lang="zh-CN" altLang="en-US"/>
            </a:fld>
            <a:endParaRPr lang="zh-CN"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F4CC667-CE47-41DA-AA4A-4740CBD62B29}" type="slidenum">
              <a:rPr lang="zh-CN" altLang="en-US"/>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B89A4DB-51ED-4224-81D4-37AE4578EF03}" type="slidenum">
              <a:rPr lang="zh-CN" altLang="en-US"/>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39753F2-77D7-487A-A721-9BD2924B283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9CBFBCD-8BCC-4FB8-8F84-9CC83DB9EE0D}"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6CC494E-1007-44D1-B49C-4D6FD7BE15F6}" type="slidenum">
              <a:rPr lang="zh-CN" altLang="en-US"/>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CC2ED55-A45E-44F4-9423-3DBC8AFF9F72}" type="slidenum">
              <a:rPr lang="zh-CN" altLang="en-US"/>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2FC879-CABF-40FF-8BA8-B61F6C41ABBC}" type="slidenum">
              <a:rPr lang="zh-CN" altLang="en-US"/>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7740429-7D0C-4522-ACC4-60C03F7ACADE}" type="slidenum">
              <a:rPr lang="zh-CN" altLang="en-US"/>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136BADB-F66F-4974-B033-8CFC4CBFA308}" type="slidenum">
              <a:rPr lang="zh-CN" altLang="en-US"/>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9645815-C2E3-455D-8751-624E33083328}" type="slidenum">
              <a:rPr lang="zh-CN" altLang="en-US"/>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43D8805-EC8D-4F53-B8F4-2233A9C49D0E}" type="slidenum">
              <a:rPr lang="zh-CN" altLang="en-US"/>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9234C13-9E16-4A51-84BF-1B2E605311B2}" type="slidenum">
              <a:rPr lang="zh-CN" altLang="en-US"/>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A35CF71-3825-4AB7-A54C-5B6222147518}" type="slidenum">
              <a:rPr lang="zh-CN" altLang="en-US"/>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AEA45BD-9DA5-4A3D-9E26-CFF277AD4AB4}" type="slidenum">
              <a:rPr lang="zh-CN" altLang="en-US"/>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445028-F5CA-47E1-A28A-F0C0D37757A1}"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E266D43-1BFD-4B8B-8D7A-D51EC71A7360}" type="slidenum">
              <a:rPr lang="zh-CN" altLang="en-US"/>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99CA4D7-8CF4-41E9-BD95-89351B685911}" type="slidenum">
              <a:rPr lang="zh-CN" altLang="en-US"/>
            </a:fld>
            <a:endParaRPr lang="zh-CN"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B6769D6-96B6-4476-BABE-E08F4C55360F}" type="slidenum">
              <a:rPr lang="zh-CN" altLang="en-US"/>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0C3126C-BE28-44F9-ADCB-C162D3F51EB3}" type="slidenum">
              <a:rPr lang="zh-CN" altLang="en-US"/>
            </a:fld>
            <a:endParaRPr lang="zh-CN"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6DDD34E-204D-4DF3-A5E6-18AAE69506BE}" type="slidenum">
              <a:rPr lang="zh-CN" altLang="en-US"/>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B887539-0D8B-42D9-8A40-58EC7B5BF161}" type="slidenum">
              <a:rPr lang="zh-CN" altLang="en-US"/>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E08D9DA-2BE7-40C2-BEE6-A55D64D3A101}" type="slidenum">
              <a:rPr lang="zh-CN" altLang="en-US"/>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CFF389E-E772-41EA-A1D0-D1047EB786D1}" type="slidenum">
              <a:rPr lang="zh-CN" altLang="en-US"/>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BAEB4A7-793F-4E00-94F5-4374B88CA62D}" type="slidenum">
              <a:rPr lang="zh-CN" altLang="en-US"/>
            </a:fld>
            <a:endParaRPr lang="zh-CN"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C5AF727-709A-4CA8-8338-17A95C1AD61B}" type="slidenum">
              <a:rPr lang="zh-CN" altLang="en-US"/>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43B8649-628A-468D-94A9-1F885BC2E17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6B9714C-9CA8-4621-AEDF-BF60416848EE}" type="slidenum">
              <a:rPr lang="zh-CN" altLang="en-US"/>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542AD05-9EB6-4E9C-A334-CD934E14B0AB}" type="slidenum">
              <a:rPr lang="zh-CN" altLang="en-US"/>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BC2E7E4-40C5-48D7-AA8D-2D3DCACA05A3}" type="slidenum">
              <a:rPr lang="zh-CN" altLang="en-US"/>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3D1EC18-2E07-46BF-8778-E4B269BCFCF3}" type="slidenum">
              <a:rPr lang="zh-CN" altLang="en-US"/>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CAD2C39-DE81-40CF-B53A-F66AADE07CDA}" type="slidenum">
              <a:rPr lang="zh-CN" altLang="en-US"/>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AAE35D8-1E89-4F79-8D09-72BE7C2CA638}" type="slidenum">
              <a:rPr lang="zh-CN" altLang="en-US"/>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ED5863C-21B1-4122-B6CB-DD7EACD2333D}" type="slidenum">
              <a:rPr lang="zh-CN" altLang="en-US"/>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CB9C07F-FFBC-4ECB-BD18-AD3042996D8D}" type="slidenum">
              <a:rPr lang="zh-CN" altLang="en-US"/>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FFC01EF-7FFD-46B5-BA3F-FB895F286A1F}" type="slidenum">
              <a:rPr lang="zh-CN" altLang="en-US"/>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D63BD63-200A-418B-8AA4-F2110AF361B8}" type="slidenum">
              <a:rPr lang="zh-CN" altLang="en-US"/>
            </a:fld>
            <a:endParaRPr lang="zh-CN"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D2CD50F-27E9-42E4-84B9-3B571BC0CA3F}"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AB4E45D-E4BA-4140-B4AF-A683C0EBF88E}" type="slidenum">
              <a:rPr lang="zh-CN" altLang="en-US"/>
            </a:fld>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42F5DCE-A443-411B-81E2-C08AE7245100}" type="slidenum">
              <a:rPr lang="zh-CN" altLang="en-US"/>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3533D04-FB9A-4F2E-B42A-1AEEC600E78E}" type="slidenum">
              <a:rPr lang="zh-CN" altLang="en-US"/>
            </a:fld>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941D006-CD7C-4A38-8AC5-46E6EF00E320}" type="slidenum">
              <a:rPr lang="zh-CN" altLang="en-US"/>
            </a:fld>
            <a:endParaRPr lang="zh-CN"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DE10496-1A58-4673-AB19-CDF1FF552E02}" type="slidenum">
              <a:rPr lang="zh-CN" altLang="en-US"/>
            </a:fld>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8DE283A-68AD-4687-A656-6877B87F22C7}" type="slidenum">
              <a:rPr lang="zh-CN" altLang="en-US"/>
            </a:fld>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235E84D-6D05-4429-8CC2-CA4E93AA6D71}" type="slidenum">
              <a:rPr lang="zh-CN" altLang="en-US"/>
            </a:fld>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71DB5E7-FF05-411B-A781-AD86880B2091}" type="slidenum">
              <a:rPr lang="zh-CN" altLang="en-US"/>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6606E38-0B5D-4DAD-B34E-918F6D87F289}" type="slidenum">
              <a:rPr lang="zh-CN" altLang="en-US"/>
            </a:fld>
            <a:endParaRPr lang="zh-CN"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3801BD6-86F5-491C-8600-8EAEF0C47197}" type="slidenum">
              <a:rPr lang="zh-CN" altLang="en-US"/>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DFDCA8B-E3F4-4B53-BA7A-41EC53B8A59B}"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385449C-D9D1-4462-92F2-A0BD2A909982}" type="slidenum">
              <a:rPr lang="zh-CN" altLang="en-US"/>
            </a:fld>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3C739F-D8AD-4291-A909-F1ACFF02E8B4}" type="slidenum">
              <a:rPr lang="zh-CN" altLang="en-US"/>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BAFD34D-2E24-4B1D-BAB7-6A7B932AEFB9}" type="slidenum">
              <a:rPr lang="zh-CN" altLang="en-US"/>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E55F566-7AFE-46F8-92AF-84631001DC68}" type="slidenum">
              <a:rPr lang="zh-CN" altLang="en-US"/>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83C7D0B-E8AE-41FC-A07F-4F3C47C24059}" type="slidenum">
              <a:rPr lang="zh-CN" altLang="en-US"/>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04B6C58-7CB0-4736-B7D5-B6A8CA447091}" type="slidenum">
              <a:rPr lang="zh-CN" altLang="en-US"/>
            </a:fld>
            <a:endParaRPr lang="zh-CN"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940C3B8-DFCC-46A2-8CD9-B9B606B9C7F0}" type="slidenum">
              <a:rPr lang="zh-CN" altLang="en-US"/>
            </a:fld>
            <a:endParaRPr lang="zh-CN"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697C5C-FA89-4D32-899D-7B56076B2920}" type="slidenum">
              <a:rPr lang="zh-CN" altLang="en-US"/>
            </a:fld>
            <a:endParaRPr lang="zh-CN"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83923A-149D-42EA-A33C-77EC95A30B19}" type="slidenum">
              <a:rPr lang="zh-CN" altLang="en-US"/>
            </a:fld>
            <a:endParaRPr lang="zh-CN"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73153C6-150B-43A0-B03B-4996F1FA38BB}" type="slidenum">
              <a:rPr lang="zh-CN" altLang="en-US"/>
            </a:fld>
            <a:endParaRPr lang="zh-CN"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B9482FB-8529-43B5-BB98-D43354B3443F}"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CF22E40-6028-496E-B872-891849B9EC5F}" type="slidenum">
              <a:rPr lang="zh-CN" altLang="en-US"/>
            </a:fld>
            <a:endParaRPr lang="zh-CN"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C289543-34A3-4677-BFD8-BC2E23A4CA9D}" type="slidenum">
              <a:rPr lang="zh-CN" altLang="en-US"/>
            </a:fld>
            <a:endParaRPr lang="zh-CN"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55351F6-5461-49EE-A6BF-CFB8D3859B34}" type="slidenum">
              <a:rPr lang="zh-CN" altLang="en-US"/>
            </a:fld>
            <a:endParaRPr lang="zh-CN"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704B89D-6147-4141-9FB6-D260CB4C3693}" type="slidenum">
              <a:rPr lang="zh-CN" altLang="en-US"/>
            </a:fld>
            <a:endParaRPr lang="zh-CN"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5407881-AD4A-4F79-8324-AAB822D5F609}" type="slidenum">
              <a:rPr lang="zh-CN" altLang="en-US"/>
            </a:fld>
            <a:endParaRPr lang="zh-CN" alt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CDAE86D-7545-4B8F-983B-B994BD4F2376}" type="slidenum">
              <a:rPr lang="zh-CN" altLang="en-US"/>
            </a:fld>
            <a:endParaRPr lang="zh-CN"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434C54E-69FD-4FCD-A331-1C0E6F42FA07}" type="slidenum">
              <a:rPr lang="zh-CN" altLang="en-US"/>
            </a:fld>
            <a:endParaRPr lang="zh-CN" alt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3D52038-A0AD-4FCA-B75B-C75668B9B08F}" type="slidenum">
              <a:rPr lang="zh-CN" altLang="en-US"/>
            </a:fld>
            <a:endParaRPr lang="zh-CN"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8FD4E38-98CB-4B4C-9716-06388183322B}" type="slidenum">
              <a:rPr lang="zh-CN" altLang="en-US"/>
            </a:fld>
            <a:endParaRPr lang="zh-CN"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2DF3DF5-C303-46FA-B0D4-CA6DD68BF479}" type="slidenum">
              <a:rPr lang="zh-CN" altLang="en-US"/>
            </a:fld>
            <a:endParaRPr lang="zh-CN"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1B9AC57-1C76-4AF6-8A93-FCA2AB5C8A57}"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70C063-2C55-4D23-8922-3377E50C4709}" type="slidenum">
              <a:rPr lang="zh-CN" altLang="en-US"/>
            </a:fld>
            <a:endParaRPr lang="zh-CN"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7D98199-48D0-4D4B-9B79-47CF917FCFAA}" type="slidenum">
              <a:rPr lang="zh-CN" altLang="en-US"/>
            </a:fld>
            <a:endParaRPr lang="zh-CN"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7A7E8A-3FB8-49E0-9520-3CE5FC2E0868}" type="slidenum">
              <a:rPr lang="zh-CN" altLang="en-US"/>
            </a:fld>
            <a:endParaRPr lang="zh-CN"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0DDD963-DBD8-4546-ADE8-BA9A2DCBFA6C}" type="slidenum">
              <a:rPr lang="zh-CN" altLang="en-US"/>
            </a:fld>
            <a:endParaRPr lang="zh-CN"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B4B20FF-796D-43EF-B5FF-020EF598EE72}" type="slidenum">
              <a:rPr lang="zh-CN" altLang="en-US"/>
            </a:fld>
            <a:endParaRPr lang="zh-CN"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88EE6CA-CCF5-4A02-84FC-80293360CB82}" type="slidenum">
              <a:rPr lang="zh-CN" altLang="en-US"/>
            </a:fld>
            <a:endParaRPr lang="zh-CN" alt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2C19EA8-D8E8-44DA-B7BB-A42B09D97F4E}" type="slidenum">
              <a:rPr lang="zh-CN" altLang="en-US"/>
            </a:fld>
            <a:endParaRPr lang="zh-CN" alt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55B2C0F-CAE9-4F81-9EC7-D27A0CA151E1}" type="slidenum">
              <a:rPr lang="zh-CN" altLang="en-US"/>
            </a:fld>
            <a:endParaRPr lang="zh-CN"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833386B-8B78-4158-B74D-F1CFF12C2704}" type="slidenum">
              <a:rPr lang="zh-CN" altLang="en-US"/>
            </a:fld>
            <a:endParaRPr lang="zh-CN"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CC14E36-E320-4BBE-8337-3EEF51189D45}" type="slidenum">
              <a:rPr lang="zh-CN" altLang="en-US"/>
            </a:fld>
            <a:endParaRPr lang="zh-CN"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BD1468-68FC-452A-AE17-88C27A7D30A9}"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F47F1B5-D276-4CCE-843D-19F8C70D038F}" type="slidenum">
              <a:rPr lang="zh-CN" altLang="en-US"/>
            </a:fld>
            <a:endParaRPr lang="zh-CN"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089F744-B68B-46DB-B1B5-61D18A78F336}" type="slidenum">
              <a:rPr lang="zh-CN" altLang="en-US"/>
            </a:fld>
            <a:endParaRPr lang="zh-CN"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0012F19-AB08-4A90-A83D-CB37B01C260A}" type="slidenum">
              <a:rPr lang="zh-CN" altLang="en-US"/>
            </a:fld>
            <a:endParaRPr lang="zh-CN"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A001A9-11CC-44A7-836A-6FDBE9F5CB2E}" type="slidenum">
              <a:rPr lang="zh-CN" altLang="en-US"/>
            </a:fld>
            <a:endParaRPr lang="zh-CN"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9EA65A3-9FCE-4FCB-AE0F-9381F5FC1136}" type="slidenum">
              <a:rPr lang="zh-CN" altLang="en-US"/>
            </a:fld>
            <a:endParaRPr lang="zh-CN"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A3DCCA9-0523-450C-9BAA-2E3E0461DDDF}" type="slidenum">
              <a:rPr lang="zh-CN" altLang="en-US"/>
            </a:fld>
            <a:endParaRPr lang="zh-CN"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A7D71FC-6216-4FF3-A507-E52C116E9303}" type="slidenum">
              <a:rPr lang="zh-CN" altLang="en-US"/>
            </a:fld>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C410D2A-5DB5-4DD0-8A45-1DC7EB15400F}" type="slidenum">
              <a:rPr lang="zh-CN" altLang="en-US"/>
            </a:fld>
            <a:endParaRPr lang="zh-CN"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CC1A96D-8204-44D3-986B-3D38D50C8E0E}" type="slidenum">
              <a:rPr lang="zh-CN" altLang="en-US"/>
            </a:fld>
            <a:endParaRPr lang="zh-CN"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33F3BD7-F4D1-4259-B7BB-B3A4B82F17E8}" type="slidenum">
              <a:rPr lang="zh-CN" altLang="en-US"/>
            </a:fld>
            <a:endParaRPr lang="zh-CN"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694C6F3-6FFD-461B-B5B1-60D5D23906F4}"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28F1BA1-4060-4082-818D-60603D2B77F3}" type="slidenum">
              <a:rPr lang="zh-CN" altLang="en-US"/>
            </a:fld>
            <a:endParaRPr lang="zh-CN" alt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3196C01-F311-4FA2-B191-B086FEFF8BDD}" type="slidenum">
              <a:rPr lang="zh-CN" altLang="en-US"/>
            </a:fld>
            <a:endParaRPr lang="zh-CN"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8DEF383-16CF-47E0-8F65-EF66E1D8804A}" type="slidenum">
              <a:rPr lang="zh-CN" altLang="en-US"/>
            </a:fld>
            <a:endParaRPr lang="zh-CN"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FCB61A4-44D4-41BF-9F78-CE78C3D651D9}" type="slidenum">
              <a:rPr lang="zh-CN" altLang="en-US"/>
            </a:fld>
            <a:endParaRPr lang="zh-CN"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EB4C52B-6DB3-4C7F-B036-1748F30C75EC}" type="slidenum">
              <a:rPr lang="zh-CN" altLang="en-US"/>
            </a:fld>
            <a:endParaRPr lang="zh-CN"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1512DB8-780D-4696-A3CE-8E0F5D6C1DE9}" type="slidenum">
              <a:rPr lang="zh-CN" altLang="en-US"/>
            </a:fld>
            <a:endParaRPr lang="zh-CN"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516E51A-402A-43C7-9B31-9FE25F04662F}" type="slidenum">
              <a:rPr lang="zh-CN" altLang="en-US"/>
            </a:fld>
            <a:endParaRPr lang="zh-CN"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4D69F17-ADCE-44AC-B886-56D1DE4E70B9}" type="slidenum">
              <a:rPr lang="zh-CN" altLang="en-US"/>
            </a:fld>
            <a:endParaRPr lang="zh-CN"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CC1F9F9-0CED-4430-A50D-434EFCA06BED}" type="slidenum">
              <a:rPr lang="zh-CN" altLang="en-US"/>
            </a:fld>
            <a:endParaRPr lang="zh-CN" alt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5105C1C-16FC-4FD1-8848-0EF029708000}" type="slidenum">
              <a:rPr lang="zh-CN" altLang="en-US"/>
            </a:fld>
            <a:endParaRPr lang="zh-CN" alt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4CDEC0E-F2A0-4554-8043-C690F6C0B5AA}"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CA8FAD5-6F05-428A-9A47-D285961CE1F9}" type="slidenum">
              <a:rPr lang="zh-CN" altLang="en-US"/>
            </a:fld>
            <a:endParaRPr lang="zh-CN" alt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451B3D0-5FDD-4224-B600-171433BBBC32}" type="slidenum">
              <a:rPr lang="zh-CN" altLang="en-US"/>
            </a:fld>
            <a:endParaRPr lang="zh-CN" alt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4CCF71C-AE76-487B-8FEF-A78D24BBD9F1}" type="slidenum">
              <a:rPr lang="zh-CN" altLang="en-US"/>
            </a:fld>
            <a:endParaRPr lang="zh-CN" alt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332AF6A-7409-41DF-A284-CC5FD83F665B}" type="slidenum">
              <a:rPr lang="zh-CN" altLang="en-US"/>
            </a:fld>
            <a:endParaRPr lang="zh-CN" alt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97DCB32-A4F6-4416-A050-88E9F24C223B}" type="slidenum">
              <a:rPr lang="zh-CN" altLang="en-US"/>
            </a:fld>
            <a:endParaRPr lang="zh-CN" alt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80403E9-7E21-4071-996E-4E4D519D20E9}" type="slidenum">
              <a:rPr lang="zh-CN" altLang="en-US"/>
            </a:fld>
            <a:endParaRPr lang="zh-CN" alt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4EF0312-88FF-42AA-8A1E-97DA62A1E3DB}" type="slidenum">
              <a:rPr lang="zh-CN" altLang="en-US"/>
            </a:fld>
            <a:endParaRPr lang="zh-CN" alt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D0D7A49-C6B5-48C5-AFB7-10E36A2E8CB6}" type="slidenum">
              <a:rPr lang="zh-CN" altLang="en-US"/>
            </a:fld>
            <a:endParaRPr lang="zh-CN" alt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73D1616-73FE-4EDC-8303-5FF8894D1947}" type="slidenum">
              <a:rPr lang="zh-CN" altLang="en-US"/>
            </a:fld>
            <a:endParaRPr lang="zh-CN" alt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FCEEF73-9624-40C0-99FA-09A16D6C4B3A}" type="slidenum">
              <a:rPr lang="zh-CN" altLang="en-US"/>
            </a:fld>
            <a:endParaRPr lang="zh-CN" alt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7B6E674-46DD-4CE8-B380-DD983134579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5034355-BC07-4718-AD62-56ABAACA034C}"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55F1BC8-1A5A-4073-BB79-A9E060B77D4A}" type="slidenum">
              <a:rPr lang="zh-CN" altLang="en-US"/>
            </a:fld>
            <a:endParaRPr lang="zh-CN" alt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ACC4E16-6850-4119-8DD7-143ABE86BA2E}" type="slidenum">
              <a:rPr lang="zh-CN" altLang="en-US"/>
            </a:fld>
            <a:endParaRPr lang="zh-CN" alt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3E4532E-EC42-40B2-8033-69D36EE8CF94}" type="slidenum">
              <a:rPr lang="zh-CN" altLang="en-US"/>
            </a:fld>
            <a:endParaRPr lang="zh-CN" alt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16FB3B6-7D14-4D94-A6DF-91C73AF4992F}" type="slidenum">
              <a:rPr lang="zh-CN" altLang="en-US"/>
            </a:fld>
            <a:endParaRPr lang="zh-CN" alt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B63D4E-D6DB-4DD3-9145-19412D0FFEBF}" type="slidenum">
              <a:rPr lang="zh-CN" altLang="en-US"/>
            </a:fld>
            <a:endParaRPr lang="zh-CN" alt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96AF948-FAF4-48F2-A4EE-C1BEB4718FB0}" type="slidenum">
              <a:rPr lang="zh-CN" altLang="en-US"/>
            </a:fld>
            <a:endParaRPr lang="zh-CN" alt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BF81688-E65E-4D58-AEA1-640F78623DE5}" type="slidenum">
              <a:rPr lang="zh-CN" altLang="en-US"/>
            </a:fld>
            <a:endParaRPr lang="zh-CN" alt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8DFAB5D-47B8-4BAC-BDA4-02B0E4895387}" type="slidenum">
              <a:rPr lang="zh-CN" altLang="en-US"/>
            </a:fld>
            <a:endParaRPr lang="zh-CN" alt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09672F9-C882-4CAC-84C7-D23BA4A07F7D}" type="slidenum">
              <a:rPr lang="zh-CN" altLang="en-US"/>
            </a:fld>
            <a:endParaRPr lang="zh-CN" alt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338595-D82F-4A9C-B5BB-7C13EBEE83D2}" type="slidenum">
              <a:rPr lang="zh-CN" altLang="en-US"/>
            </a:fld>
            <a:endParaRPr lang="zh-CN" alt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9624FA4-4026-452A-8F95-D3763D89424F}"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FDFF429-66C0-417B-BEE3-21C1B47421F5}" type="slidenum">
              <a:rPr lang="zh-CN" altLang="en-US"/>
            </a:fld>
            <a:endParaRPr lang="zh-CN" alt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4F563FE-F847-4FCA-B0A3-C3A94FCF0CAC}" type="slidenum">
              <a:rPr lang="zh-CN" altLang="en-US"/>
            </a:fld>
            <a:endParaRPr lang="zh-CN"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1C9E807-C148-45C7-9B08-79C90C82DDBA}" type="slidenum">
              <a:rPr lang="zh-CN" altLang="en-US"/>
            </a:fld>
            <a:endParaRPr lang="zh-CN" alt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114B6A-E58C-4382-A8DD-928A21A0C409}" type="slidenum">
              <a:rPr lang="zh-CN" altLang="en-US"/>
            </a:fld>
            <a:endParaRPr lang="zh-CN"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057B335-B879-4ADF-BFB5-F100C1B8FB14}" type="slidenum">
              <a:rPr lang="zh-CN" altLang="en-US"/>
            </a:fld>
            <a:endParaRPr lang="zh-CN"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8BCD65A-83C4-4461-B862-D6E9350CE51C}" type="slidenum">
              <a:rPr lang="zh-CN" altLang="en-US"/>
            </a:fld>
            <a:endParaRPr lang="zh-CN"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984D7CA-0B4A-4CE7-8CC9-7B51247CDCDB}" type="slidenum">
              <a:rPr lang="zh-CN" altLang="en-US"/>
            </a:fld>
            <a:endParaRPr lang="zh-CN" alt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7BD7A0D-333A-4A42-87C7-68CD58087CDA}" type="slidenum">
              <a:rPr lang="zh-CN" altLang="en-US"/>
            </a:fld>
            <a:endParaRPr lang="zh-CN" alt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BE2E1A4-5568-499D-A250-A14B5BA641D9}" type="slidenum">
              <a:rPr lang="zh-CN" altLang="en-US"/>
            </a:fld>
            <a:endParaRPr lang="zh-CN" alt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CFCF175-55AC-4CB5-A1DE-9A4983DC90D5}" type="slidenum">
              <a:rPr lang="zh-CN" altLang="en-US"/>
            </a:fld>
            <a:endParaRPr lang="zh-CN" alt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4C329B6-C0EE-405B-A390-B864A448EA42}"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678E64-C2AA-4395-A37B-58514A4D0425}" type="slidenum">
              <a:rPr lang="zh-CN" altLang="en-US"/>
            </a:fld>
            <a:endParaRPr lang="zh-CN" alt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956C83-45F7-4892-AA33-882F4B853683}" type="slidenum">
              <a:rPr lang="zh-CN" altLang="en-US"/>
            </a:fld>
            <a:endParaRPr lang="zh-CN" alt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32FAF08-2FEC-4360-AAA3-B098E09A5316}" type="slidenum">
              <a:rPr lang="zh-CN" altLang="en-US"/>
            </a:fld>
            <a:endParaRPr lang="zh-CN" alt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C95254C-EE0E-448B-AE0E-43C51CFFEB19}" type="slidenum">
              <a:rPr lang="zh-CN" altLang="en-US"/>
            </a:fld>
            <a:endParaRPr lang="zh-CN" alt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5EF82B2-EF8C-4B30-9BB3-C6C1B77C7F95}" type="slidenum">
              <a:rPr lang="zh-CN" altLang="en-US"/>
            </a:fld>
            <a:endParaRPr lang="zh-CN" alt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6ACAF0E-83BC-43CD-8852-551032A3FF06}" type="slidenum">
              <a:rPr lang="zh-CN" altLang="en-US"/>
            </a:fld>
            <a:endParaRPr lang="zh-CN" alt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5F21B4-DD1B-4B4C-9BC0-79E22AA829E3}" type="slidenum">
              <a:rPr lang="zh-CN" altLang="en-US"/>
            </a:fld>
            <a:endParaRPr lang="zh-CN" alt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696A5B3-7141-494A-8C00-12CF2C5DD2AA}" type="slidenum">
              <a:rPr lang="zh-CN" altLang="en-US"/>
            </a:fld>
            <a:endParaRPr lang="zh-CN" alt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202B419-85AD-4542-9F47-A4C77F7325C4}" type="slidenum">
              <a:rPr lang="zh-CN" altLang="en-US"/>
            </a:fld>
            <a:endParaRPr lang="zh-CN" alt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FD904F9-5370-4102-8A1A-0E8792FB0B24}" type="slidenum">
              <a:rPr lang="zh-CN" altLang="en-US"/>
            </a:fld>
            <a:endParaRPr lang="zh-CN" alt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48AC38B-3EEF-407D-9EC4-6BE10088FE24}"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13CD064-AAC4-471F-B3C1-48B4068D1961}" type="slidenum">
              <a:rPr lang="zh-CN" altLang="en-US"/>
            </a:fld>
            <a:endParaRPr lang="zh-CN" alt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BC6C5E4-9790-4954-A68B-6445A060DAA1}" type="slidenum">
              <a:rPr lang="zh-CN" altLang="en-US"/>
            </a:fld>
            <a:endParaRPr lang="zh-CN" alt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9F996BE-2C0F-415B-9D36-DFACDA27B243}" type="slidenum">
              <a:rPr lang="zh-CN" altLang="en-US"/>
            </a:fld>
            <a:endParaRPr lang="zh-CN" alt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7D42361-2E4A-4C47-B285-3D1B403DB6B8}" type="slidenum">
              <a:rPr lang="zh-CN" altLang="en-US"/>
            </a:fld>
            <a:endParaRPr lang="zh-CN"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1586AD-AD56-43E2-9CCD-BAB90D02A7BB}" type="slidenum">
              <a:rPr lang="zh-CN" altLang="en-US"/>
            </a:fld>
            <a:endParaRPr lang="zh-CN"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88168BC-BE1F-4B5A-896C-2353AF3384BE}" type="slidenum">
              <a:rPr lang="zh-CN" altLang="en-US"/>
            </a:fld>
            <a:endParaRPr lang="zh-CN" alt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FC62716-4CB5-4C55-87F8-574B09164441}" type="slidenum">
              <a:rPr lang="zh-CN" altLang="en-US"/>
            </a:fld>
            <a:endParaRPr lang="zh-CN" alt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65CCCCB-063F-4711-97CF-673F81D90A9C}" type="slidenum">
              <a:rPr lang="zh-CN" altLang="en-US"/>
            </a:fld>
            <a:endParaRPr lang="zh-CN" alt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A457255-2EC8-41E6-B6E8-869E6E1A46C8}" type="slidenum">
              <a:rPr lang="zh-CN" altLang="en-US"/>
            </a:fld>
            <a:endParaRPr lang="zh-CN" alt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C621096-1D30-4C46-B22E-1480E15F40C9}" type="slidenum">
              <a:rPr lang="zh-CN" altLang="en-US"/>
            </a:fld>
            <a:endParaRPr lang="zh-CN" alt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1BC37E2-474B-4177-87E4-6527E35450B0}"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470BCF1-A21C-4A72-9FB9-75ACE03FA47E}" type="slidenum">
              <a:rPr lang="zh-CN" altLang="en-US"/>
            </a:fld>
            <a:endParaRPr lang="zh-CN" alt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3EEF23D-A2B0-4C79-8D52-DDDE6AF13714}" type="slidenum">
              <a:rPr lang="zh-CN" altLang="en-US"/>
            </a:fld>
            <a:endParaRPr lang="zh-CN" alt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2236BFB-330B-4FF5-8779-7E3F547CF84A}" type="slidenum">
              <a:rPr lang="zh-CN" altLang="en-US"/>
            </a:fld>
            <a:endParaRPr lang="zh-CN" alt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D5E59D6-71F5-4C9A-913D-E36C6B6E740E}" type="slidenum">
              <a:rPr lang="zh-CN" altLang="en-US"/>
            </a:fld>
            <a:endParaRPr lang="zh-CN" alt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ACDBF59-F85A-4CD9-A6BD-93EC120FB816}" type="slidenum">
              <a:rPr lang="zh-CN" altLang="en-US"/>
            </a:fld>
            <a:endParaRPr lang="zh-CN" alt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94ACEF-5D32-4826-8A06-6D6A65522B1A}" type="slidenum">
              <a:rPr lang="zh-CN" altLang="en-US"/>
            </a:fld>
            <a:endParaRPr lang="zh-CN" alt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93FFC97-B0C2-4969-B990-8FEDE67380B1}" type="slidenum">
              <a:rPr lang="zh-CN" altLang="en-US"/>
            </a:fld>
            <a:endParaRPr lang="zh-CN" alt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28345A5-A4D3-4AF0-92B0-E10C2735B4DD}" type="slidenum">
              <a:rPr lang="zh-CN" altLang="en-US"/>
            </a:fld>
            <a:endParaRPr lang="zh-CN"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59C6FFA-0302-448E-A5DF-8E1BE17466A3}" type="slidenum">
              <a:rPr lang="zh-CN" altLang="en-US"/>
            </a:fld>
            <a:endParaRPr lang="zh-CN"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E898EF3-0F10-4BAC-9A2B-49332225CDA6}" type="slidenum">
              <a:rPr lang="zh-CN" altLang="en-US"/>
            </a:fld>
            <a:endParaRPr lang="zh-CN"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216E60-534D-4C83-B160-46A390354F06}"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E66F541-2EFC-4E3D-AB2B-8DBCA4A4301D}" type="slidenum">
              <a:rPr lang="zh-CN" altLang="en-US"/>
            </a:fld>
            <a:endParaRPr lang="zh-CN" alt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FC05E0A-7A62-455F-B6B3-BAA60DE34D52}" type="slidenum">
              <a:rPr lang="zh-CN" altLang="en-US"/>
            </a:fld>
            <a:endParaRPr lang="zh-CN"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064F394-9974-4515-A0CB-3B7FE205C2E0}" type="slidenum">
              <a:rPr lang="zh-CN" altLang="en-US"/>
            </a:fld>
            <a:endParaRPr lang="zh-CN" alt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84A8FA8-5A35-4D31-8B47-35700C236F1F}" type="slidenum">
              <a:rPr lang="zh-CN" altLang="en-US"/>
            </a:fld>
            <a:endParaRPr lang="zh-CN" alt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D01FE0F-F053-49BC-9190-9CFC7C52A25E}" type="slidenum">
              <a:rPr lang="zh-CN" altLang="en-US"/>
            </a:fld>
            <a:endParaRPr lang="zh-CN" alt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1279D44-BBFE-4F32-9144-D5DC675452B2}" type="slidenum">
              <a:rPr lang="zh-CN" altLang="en-US"/>
            </a:fld>
            <a:endParaRPr lang="zh-CN" alt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EDD08D-B186-4DBB-A22D-7F3FC16026C5}" type="slidenum">
              <a:rPr lang="zh-CN" altLang="en-US"/>
            </a:fld>
            <a:endParaRPr lang="zh-CN" alt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D91FF38-257E-4253-9F4D-12A41430826C}" type="slidenum">
              <a:rPr lang="zh-CN" altLang="en-US"/>
            </a:fld>
            <a:endParaRPr lang="zh-CN" alt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99CA557-3D49-41B5-B50B-9A1A983DEA0E}" type="slidenum">
              <a:rPr lang="zh-CN" altLang="en-US"/>
            </a:fld>
            <a:endParaRPr lang="zh-CN" alt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8BE495-4D05-4A15-9DB7-5BB30DC5D06D}" type="slidenum">
              <a:rPr lang="zh-CN" altLang="en-US"/>
            </a:fld>
            <a:endParaRPr lang="zh-CN" alt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0E48496-77F3-4BAD-AC78-ACBCF7EEC21A}"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096B5E3-E350-4745-9622-815524E18EFE}" type="slidenum">
              <a:rPr lang="zh-CN" altLang="en-US"/>
            </a:fld>
            <a:endParaRPr lang="zh-CN" alt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1E9CC83-EE43-4AC6-8497-24936C60108F}" type="slidenum">
              <a:rPr lang="zh-CN" altLang="en-US"/>
            </a:fld>
            <a:endParaRPr lang="zh-CN" alt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BF56A42-F68B-404C-9DCC-41B06A2489BE}" type="slidenum">
              <a:rPr lang="zh-CN" altLang="en-US"/>
            </a:fld>
            <a:endParaRPr lang="zh-CN" alt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F084C4E-BE93-46C2-BBA8-A956AD9EE41B}" type="slidenum">
              <a:rPr lang="zh-CN" altLang="en-US"/>
            </a:fld>
            <a:endParaRPr lang="zh-CN" alt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E94DB1-8387-4BFF-9019-B439F0D20E05}" type="slidenum">
              <a:rPr lang="zh-CN" altLang="en-US"/>
            </a:fld>
            <a:endParaRPr lang="zh-CN" alt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6F25BE6-1DEA-40C7-ADE4-C0CD5D878A9E}" type="slidenum">
              <a:rPr lang="zh-CN" altLang="en-US"/>
            </a:fld>
            <a:endParaRPr lang="zh-CN" alt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F1E74C6-C5BC-4E7C-85F3-F824D31A660C}" type="slidenum">
              <a:rPr lang="zh-CN" altLang="en-US"/>
            </a:fld>
            <a:endParaRPr lang="zh-CN" alt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C1CB7E6-FA14-4D7C-ACE3-1595FA2739AE}" type="slidenum">
              <a:rPr lang="zh-CN" altLang="en-US"/>
            </a:fld>
            <a:endParaRPr lang="zh-CN" alt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926E10F-150A-4E06-A2E4-EA3E17C0CFFB}" type="slidenum">
              <a:rPr lang="zh-CN" altLang="en-US"/>
            </a:fld>
            <a:endParaRPr lang="zh-CN" alt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E93A32B-D2F4-4AD4-9580-9924490B14A6}" type="slidenum">
              <a:rPr lang="zh-CN" altLang="en-US"/>
            </a:fld>
            <a:endParaRPr lang="zh-CN" alt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38B21C8-E77E-4AFC-85E1-87C9E0B034C2}"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66743C-58C0-4C4B-AB84-7EBB70C01253}" type="slidenum">
              <a:rPr lang="zh-CN" altLang="en-US"/>
            </a:fld>
            <a:endParaRPr lang="zh-CN" alt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CEA93E6-58FC-4FC3-97F3-5C687ECC8B7D}" type="slidenum">
              <a:rPr lang="zh-CN" altLang="en-US"/>
            </a:fld>
            <a:endParaRPr lang="zh-CN" alt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56D609D-31C2-4DE2-A428-C15355D4E6ED}" type="slidenum">
              <a:rPr lang="zh-CN" altLang="en-US"/>
            </a:fld>
            <a:endParaRPr lang="zh-CN" alt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86F1246-69B4-4235-AC22-1E4A6FCA7CEC}" type="slidenum">
              <a:rPr lang="zh-CN" altLang="en-US"/>
            </a:fld>
            <a:endParaRPr lang="zh-CN" alt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65D0F42-55E3-459E-A504-848B7567B9CF}" type="slidenum">
              <a:rPr lang="zh-CN" altLang="en-US"/>
            </a:fld>
            <a:endParaRPr lang="zh-CN" alt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6BB5817-953B-41EF-9C66-CC983BED624C}" type="slidenum">
              <a:rPr lang="zh-CN" altLang="en-US"/>
            </a:fld>
            <a:endParaRPr lang="zh-CN" alt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31A1DB0-3D6A-4834-8749-7770421437FD}" type="slidenum">
              <a:rPr lang="zh-CN" altLang="en-US"/>
            </a:fld>
            <a:endParaRPr lang="zh-CN" alt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136830-FD5D-4512-B42B-1F7D6F2572FC}" type="slidenum">
              <a:rPr lang="zh-CN" altLang="en-US"/>
            </a:fld>
            <a:endParaRPr lang="zh-CN" alt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BEE9D02-D49A-42B8-A8A4-7C26E1182913}" type="slidenum">
              <a:rPr lang="zh-CN" altLang="en-US"/>
            </a:fld>
            <a:endParaRPr lang="zh-CN" alt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3621040-433C-44DF-BFBF-C4E1435A3C17}" type="slidenum">
              <a:rPr lang="zh-CN" altLang="en-US"/>
            </a:fld>
            <a:endParaRPr lang="zh-CN" alt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8FA438F-67E4-4030-A895-7635B09258CC}"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590F6A-C6B3-4A73-9541-D4BDF1D93C33}" type="slidenum">
              <a:rPr lang="zh-CN" altLang="en-US"/>
            </a:fld>
            <a:endParaRPr lang="zh-CN" alt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D2BB418-B226-4D2B-8E53-F3C0C3CCE58D}" type="slidenum">
              <a:rPr lang="zh-CN" altLang="en-US"/>
            </a:fld>
            <a:endParaRPr lang="zh-CN" alt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DD211A8-7171-464D-B380-F0A15AA9CC6B}" type="slidenum">
              <a:rPr lang="zh-CN" altLang="en-US"/>
            </a:fld>
            <a:endParaRPr lang="zh-CN" alt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F9A33F4-7EFC-434C-828D-ADF2D199F4B9}" type="slidenum">
              <a:rPr lang="zh-CN" altLang="en-US"/>
            </a:fld>
            <a:endParaRPr lang="zh-CN" alt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9EB22B0-79B1-4AD4-ABC7-E027EFFD8F1E}" type="slidenum">
              <a:rPr lang="zh-CN" altLang="en-US"/>
            </a:fld>
            <a:endParaRPr lang="zh-CN" alt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25D729C-E729-45FD-B32C-923A81545401}" type="slidenum">
              <a:rPr lang="zh-CN" altLang="en-US"/>
            </a:fld>
            <a:endParaRPr lang="zh-CN" alt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600BC18-96F1-4F62-A9ED-48C106C2EA14}" type="slidenum">
              <a:rPr lang="zh-CN" altLang="en-US"/>
            </a:fld>
            <a:endParaRPr lang="zh-CN" alt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598D441-795A-488B-9D31-C9E38616CA7E}" type="slidenum">
              <a:rPr lang="zh-CN" altLang="en-US"/>
            </a:fld>
            <a:endParaRPr lang="zh-CN" alt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957EE3-932E-4B27-A565-929B20A39877}" type="slidenum">
              <a:rPr lang="zh-CN" altLang="en-US"/>
            </a:fld>
            <a:endParaRPr lang="zh-CN" alt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9E296A-BFBD-4A19-8897-39F85D35106F}" type="slidenum">
              <a:rPr lang="zh-CN" altLang="en-US"/>
            </a:fld>
            <a:endParaRPr lang="zh-CN" alt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9991F32-9358-46A5-B6B1-A50C311B240D}"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CBA6635-1435-4C0E-B213-F873FAA1BCB8}" type="slidenum">
              <a:rPr lang="zh-CN" altLang="en-US"/>
            </a:fld>
            <a:endParaRPr lang="zh-CN"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C6CEA70-302E-4CA2-9C12-E8DB73AC20C0}" type="slidenum">
              <a:rPr lang="zh-CN" altLang="en-US"/>
            </a:fld>
            <a:endParaRPr lang="zh-CN" alt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406A4FD-1F59-4C7B-981A-A980D18CD668}" type="slidenum">
              <a:rPr lang="zh-CN" altLang="en-US"/>
            </a:fld>
            <a:endParaRPr lang="zh-CN" alt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A6919C6-A1A3-4E6A-94A0-2E84A8A3A401}" type="slidenum">
              <a:rPr lang="zh-CN" altLang="en-US"/>
            </a:fld>
            <a:endParaRPr lang="zh-CN" alt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CDFBFA0-E240-46A9-BECE-A34FF841BA25}" type="slidenum">
              <a:rPr lang="zh-CN" altLang="en-US"/>
            </a:fld>
            <a:endParaRPr lang="zh-CN" alt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E8CDB47-6C8B-4490-BCEB-C57120916B00}" type="slidenum">
              <a:rPr lang="zh-CN" altLang="en-US"/>
            </a:fld>
            <a:endParaRPr lang="zh-CN" alt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E4FA99F-9BA4-4EBF-9AB3-85B4A6105118}" type="slidenum">
              <a:rPr lang="zh-CN" altLang="en-US"/>
            </a:fld>
            <a:endParaRPr lang="zh-CN" alt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BAF9B17-A96E-47FD-9C17-781A36197F93}" type="slidenum">
              <a:rPr lang="zh-CN" altLang="en-US"/>
            </a:fld>
            <a:endParaRPr lang="zh-CN" alt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4308ED8-B227-427A-AF2B-28940013FC01}" type="slidenum">
              <a:rPr lang="zh-CN" altLang="en-US"/>
            </a:fld>
            <a:endParaRPr lang="zh-CN" alt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96BA518-A10F-4610-AB0C-416C4A12F9A8}" type="slidenum">
              <a:rPr lang="zh-CN" altLang="en-US"/>
            </a:fld>
            <a:endParaRPr lang="zh-CN" alt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15F9C57-87DC-47A2-B59D-F5B37F5016A8}"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1C9581F-AC49-48A5-A76E-75E905A98D34}"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EC014EB-E172-47A3-80CF-ECE19E5B970F}" type="slidenum">
              <a:rPr lang="zh-CN" altLang="en-US"/>
            </a:fld>
            <a:endParaRPr lang="zh-CN"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6B24BEA-AA61-40DF-85F2-D2658F4969AD}" type="slidenum">
              <a:rPr lang="zh-CN" altLang="en-US"/>
            </a:fld>
            <a:endParaRPr lang="zh-CN" alt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6DCB0B-6106-4F53-9E2A-C766A40679E7}" type="slidenum">
              <a:rPr lang="zh-CN" altLang="en-US"/>
            </a:fld>
            <a:endParaRPr lang="zh-CN" alt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E742F1-912D-4C7E-B1A8-071804513F22}" type="slidenum">
              <a:rPr lang="zh-CN" altLang="en-US"/>
            </a:fld>
            <a:endParaRPr lang="zh-CN" alt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979780-75DD-4156-BCFB-B12FF791B716}" type="slidenum">
              <a:rPr lang="zh-CN" altLang="en-US"/>
            </a:fld>
            <a:endParaRPr lang="zh-CN" alt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44272F-8109-45DA-B681-0A2F42E55F3B}" type="slidenum">
              <a:rPr lang="zh-CN" altLang="en-US"/>
            </a:fld>
            <a:endParaRPr lang="zh-CN" alt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1D54B84-F9BE-49C1-BC58-7DC8DF8CE029}" type="slidenum">
              <a:rPr lang="zh-CN" altLang="en-US"/>
            </a:fld>
            <a:endParaRPr lang="zh-CN" alt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0DAECEE-50C9-451B-BEFF-611505DEC259}" type="slidenum">
              <a:rPr lang="zh-CN" altLang="en-US"/>
            </a:fld>
            <a:endParaRPr lang="zh-CN" alt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D7EDDCE-9A92-49BF-AD00-5BDC923BA2D2}" type="slidenum">
              <a:rPr lang="zh-CN" altLang="en-US"/>
            </a:fld>
            <a:endParaRPr lang="zh-CN" alt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026AB21-6B74-4A89-9589-E43F7CAD37EC}" type="slidenum">
              <a:rPr lang="zh-CN" altLang="en-US"/>
            </a:fld>
            <a:endParaRPr lang="zh-CN" alt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50C91BD-10C2-4D10-9CE4-A7F5CB971C9A}"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C30419D-2B50-406A-87D5-D0CC099CC945}" type="slidenum">
              <a:rPr lang="zh-CN" altLang="en-US"/>
            </a:fld>
            <a:endParaRPr lang="zh-CN"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C812B8E-B35A-4724-A9B4-BFA100EB02C6}" type="slidenum">
              <a:rPr lang="zh-CN" altLang="en-US"/>
            </a:fld>
            <a:endParaRPr lang="zh-CN" alt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97FC056-805F-412E-AEB7-9D8584802B2E}" type="slidenum">
              <a:rPr lang="zh-CN" altLang="en-US"/>
            </a:fld>
            <a:endParaRPr lang="zh-CN" alt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73D9D47-354D-4ADA-B4BE-C3D806CA11C7}" type="slidenum">
              <a:rPr lang="zh-CN" altLang="en-US"/>
            </a:fld>
            <a:endParaRPr lang="zh-CN" alt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08B807B-8C84-488D-8009-2EEA7C891541}" type="slidenum">
              <a:rPr lang="zh-CN" altLang="en-US"/>
            </a:fld>
            <a:endParaRPr lang="zh-CN" alt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F15839E-301D-4B5B-83CC-7BB3D28D804F}" type="slidenum">
              <a:rPr lang="zh-CN" altLang="en-US"/>
            </a:fld>
            <a:endParaRPr lang="zh-CN" alt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602E8CE-15FC-4405-97A4-F56C645A93DC}" type="slidenum">
              <a:rPr lang="zh-CN" altLang="en-US"/>
            </a:fld>
            <a:endParaRPr lang="zh-CN" alt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6F625FF-E75E-4439-9153-6C831756F9F4}" type="slidenum">
              <a:rPr lang="zh-CN" altLang="en-US"/>
            </a:fld>
            <a:endParaRPr lang="zh-CN" alt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DA4E31A-661E-4B20-966A-62AE8D9C5B17}" type="slidenum">
              <a:rPr lang="zh-CN" altLang="en-US"/>
            </a:fld>
            <a:endParaRPr lang="zh-CN" alt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8698690-8A54-4585-951F-F2F2E9563C4C}" type="slidenum">
              <a:rPr lang="zh-CN" altLang="en-US"/>
            </a:fld>
            <a:endParaRPr lang="zh-CN" alt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33D1392-A5F4-45C6-AC0D-21BE25E96108}"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A28417-B6AF-44BB-B134-DBE8E3CB2BFE}" type="slidenum">
              <a:rPr lang="zh-CN" altLang="en-US"/>
            </a:fld>
            <a:endParaRPr lang="zh-CN" alt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2D47721-AAF8-4302-92BB-8C7C42E6DE2C}" type="slidenum">
              <a:rPr lang="zh-CN" altLang="en-US"/>
            </a:fld>
            <a:endParaRPr lang="zh-CN" alt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8288927-9AE8-486C-B227-4BEBEBD27D67}" type="slidenum">
              <a:rPr lang="zh-CN" altLang="en-US"/>
            </a:fld>
            <a:endParaRPr lang="zh-CN" alt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4F519EC-64E4-442E-B7DF-E856EE6E0810}" type="slidenum">
              <a:rPr lang="zh-CN" altLang="en-US"/>
            </a:fld>
            <a:endParaRPr lang="zh-CN" alt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CE27F5B-18E1-403A-BD6E-6BB167055388}" type="slidenum">
              <a:rPr lang="zh-CN" altLang="en-US"/>
            </a:fld>
            <a:endParaRPr lang="zh-CN" alt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1DC3ED-6BCA-4CF8-BF6B-763A0120B8FB}" type="slidenum">
              <a:rPr lang="zh-CN" altLang="en-US"/>
            </a:fld>
            <a:endParaRPr lang="zh-CN" alt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D172196-DEE3-4A44-8A3C-A622654E6291}" type="slidenum">
              <a:rPr lang="zh-CN" altLang="en-US"/>
            </a:fld>
            <a:endParaRPr lang="zh-CN" alt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05FF284-5ED9-48F2-8B84-9194066AD4A3}" type="slidenum">
              <a:rPr lang="zh-CN" altLang="en-US"/>
            </a:fld>
            <a:endParaRPr lang="zh-CN" alt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83E131-6994-4E73-BB1C-DCCAB69CB7DE}" type="slidenum">
              <a:rPr lang="zh-CN" altLang="en-US"/>
            </a:fld>
            <a:endParaRPr lang="zh-CN" alt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2C91DCC-4556-4436-B65F-7699ED83507A}" type="slidenum">
              <a:rPr lang="zh-CN" altLang="en-US"/>
            </a:fld>
            <a:endParaRPr lang="zh-CN" alt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6459686-C9E0-4496-9BDF-51D09DEB5897}"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013A9F5-C7A3-4FCE-B119-35EEF195DFDE}" type="slidenum">
              <a:rPr lang="zh-CN" altLang="en-US"/>
            </a:fld>
            <a:endParaRPr lang="zh-CN" alt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F5C630C-74E2-4925-8D9C-7AF84F0754C2}" type="slidenum">
              <a:rPr lang="zh-CN" altLang="en-US"/>
            </a:fld>
            <a:endParaRPr lang="zh-CN" alt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A9281D7-291F-4F2E-8192-B12E1E5AFE92}" type="slidenum">
              <a:rPr lang="zh-CN" altLang="en-US"/>
            </a:fld>
            <a:endParaRPr lang="zh-CN" alt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0658662-8E1A-474B-AAD8-28362BE76501}" type="slidenum">
              <a:rPr lang="zh-CN" altLang="en-US"/>
            </a:fld>
            <a:endParaRPr lang="zh-CN" alt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E7123ED-71AF-4FC4-B5E8-008184C52BFA}" type="slidenum">
              <a:rPr lang="zh-CN" altLang="en-US"/>
            </a:fld>
            <a:endParaRPr lang="zh-CN" alt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20D3674-C4E9-4120-85DC-A97A950C0248}" type="slidenum">
              <a:rPr lang="zh-CN" altLang="en-US"/>
            </a:fld>
            <a:endParaRPr lang="zh-CN" alt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6DD32D1-8401-4CB0-BA72-BAF5534BEBF5}" type="slidenum">
              <a:rPr lang="zh-CN" altLang="en-US"/>
            </a:fld>
            <a:endParaRPr lang="zh-CN" alt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9B63F34-43D2-4645-9803-1229368A3CB0}" type="slidenum">
              <a:rPr lang="zh-CN" altLang="en-US"/>
            </a:fld>
            <a:endParaRPr lang="zh-CN" alt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D5BC99-340E-438C-9251-E4CFF9E8716C}" type="slidenum">
              <a:rPr lang="zh-CN" altLang="en-US"/>
            </a:fld>
            <a:endParaRPr lang="zh-CN" alt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48C63BE-9A2F-4004-9857-DDC24B3922DA}" type="slidenum">
              <a:rPr lang="zh-CN" altLang="en-US"/>
            </a:fld>
            <a:endParaRPr lang="zh-CN" alt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2A9D0B3-63B2-45BD-B2F0-55EB1B681672}"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95F0AA9-3000-47DE-A564-B0D6D5F55FE2}" type="slidenum">
              <a:rPr lang="zh-CN" altLang="en-US"/>
            </a:fld>
            <a:endParaRPr lang="zh-CN" alt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5077E5-AB3F-4E58-A59B-19FB3FEC5FA8}" type="slidenum">
              <a:rPr lang="zh-CN" altLang="en-US"/>
            </a:fld>
            <a:endParaRPr lang="zh-CN" alt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86E5163-4C88-416E-9524-3352AB7D5E0C}" type="slidenum">
              <a:rPr lang="zh-CN" altLang="en-US"/>
            </a:fld>
            <a:endParaRPr lang="zh-CN" alt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EDA0321-2D5B-4584-8B56-027E0AB37881}" type="slidenum">
              <a:rPr lang="zh-CN" altLang="en-US"/>
            </a:fld>
            <a:endParaRPr lang="zh-CN" alt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F895CB7-A13D-47A6-95D9-627BF363E9DB}" type="slidenum">
              <a:rPr lang="zh-CN" altLang="en-US"/>
            </a:fld>
            <a:endParaRPr lang="zh-CN" alt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3F79704-6B44-4658-A23D-3846C494B788}" type="slidenum">
              <a:rPr lang="zh-CN" altLang="en-US"/>
            </a:fld>
            <a:endParaRPr lang="zh-CN" alt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1280744-5C42-4EF7-91DD-11D4F6282DC7}" type="slidenum">
              <a:rPr lang="zh-CN" altLang="en-US"/>
            </a:fld>
            <a:endParaRPr lang="zh-CN" alt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70146B0-6414-4B4A-87C9-F4D757754403}" type="slidenum">
              <a:rPr lang="zh-CN" altLang="en-US"/>
            </a:fld>
            <a:endParaRPr lang="zh-CN" alt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24E12E7-6B16-4209-B33E-B7B281C09E38}" type="slidenum">
              <a:rPr lang="zh-CN" altLang="en-US"/>
            </a:fld>
            <a:endParaRPr lang="zh-CN" alt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A0811C1-9EA9-4C78-BC2B-77EABF25E7C6}" type="slidenum">
              <a:rPr lang="zh-CN" altLang="en-US"/>
            </a:fld>
            <a:endParaRPr lang="zh-CN" alt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FD2F47C-D9CB-4E16-855F-FE52FB4D54D6}"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EEA38E7-9A52-4C33-AAB2-557CFCD4A125}" type="slidenum">
              <a:rPr lang="zh-CN" altLang="en-US"/>
            </a:fld>
            <a:endParaRPr lang="zh-CN" alt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A672C35-1DF7-4EBB-920E-0B4C55C17894}" type="slidenum">
              <a:rPr lang="zh-CN" altLang="en-US"/>
            </a:fld>
            <a:endParaRPr lang="zh-CN" alt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4141AA0-831B-438C-96DE-52F499ED9FB1}" type="slidenum">
              <a:rPr lang="zh-CN" altLang="en-US"/>
            </a:fld>
            <a:endParaRPr lang="zh-CN" alt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9D98125-F31E-479B-9967-D91F0334527B}" type="slidenum">
              <a:rPr lang="zh-CN" altLang="en-US"/>
            </a:fld>
            <a:endParaRPr lang="zh-CN" alt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44F534F-290F-4A56-B135-A649BC78FDF8}" type="slidenum">
              <a:rPr lang="zh-CN" altLang="en-US"/>
            </a:fld>
            <a:endParaRPr lang="zh-CN" alt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F41E35A-6318-498E-8E6B-5FE7C84C44AC}" type="slidenum">
              <a:rPr lang="zh-CN" altLang="en-US"/>
            </a:fld>
            <a:endParaRPr lang="zh-CN" alt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5F70B6B-10F9-47C4-B4FC-F95B3D2CB293}" type="slidenum">
              <a:rPr lang="zh-CN" altLang="en-US"/>
            </a:fld>
            <a:endParaRPr lang="zh-CN" alt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10F35A4-215B-4EE8-AC3D-A39B5566AADB}" type="slidenum">
              <a:rPr lang="zh-CN" altLang="en-US"/>
            </a:fld>
            <a:endParaRPr lang="zh-CN" alt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520D67B-1FF5-4D41-AEC3-6A65F8CF970F}" type="slidenum">
              <a:rPr lang="zh-CN" altLang="en-US"/>
            </a:fld>
            <a:endParaRPr lang="zh-CN" alt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E3A3E76-E2D2-4D04-A919-59D260BDC844}" type="slidenum">
              <a:rPr lang="zh-CN" altLang="en-US"/>
            </a:fld>
            <a:endParaRPr lang="zh-CN" alt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BA8BA9A-2C82-4375-A094-CEB765E7517A}"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0116D7C-8E53-4733-9935-571D6A18E1A9}" type="slidenum">
              <a:rPr lang="zh-CN" altLang="en-US"/>
            </a:fld>
            <a:endParaRPr lang="zh-CN" alt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C4897FB-F0E9-4451-BC7E-3F70830BBB9F}" type="slidenum">
              <a:rPr lang="zh-CN" altLang="en-US"/>
            </a:fld>
            <a:endParaRPr lang="zh-CN" alt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A87635-C202-45FA-98CC-C600FDAD0A3E}" type="slidenum">
              <a:rPr lang="zh-CN" altLang="en-US"/>
            </a:fld>
            <a:endParaRPr lang="zh-CN" alt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98823EF-CFA4-4718-99AF-E201C3546D98}" type="slidenum">
              <a:rPr lang="zh-CN" altLang="en-US"/>
            </a:fld>
            <a:endParaRPr lang="zh-CN" alt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6451330-BF2D-4744-9515-F3D54BD032AF}" type="slidenum">
              <a:rPr lang="zh-CN" altLang="en-US"/>
            </a:fld>
            <a:endParaRPr lang="zh-CN" alt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626524-FB2D-4A10-9B53-4A1C4D6F4683}" type="slidenum">
              <a:rPr lang="zh-CN" altLang="en-US"/>
            </a:fld>
            <a:endParaRPr lang="zh-CN" alt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FC075DD-AB53-4D51-A18C-9CE4CBE5F57A}" type="slidenum">
              <a:rPr lang="zh-CN" altLang="en-US"/>
            </a:fld>
            <a:endParaRPr lang="zh-CN" alt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49A34BE-5D6E-42C4-BCF5-0B9E9B5C952C}" type="slidenum">
              <a:rPr lang="zh-CN" altLang="en-US"/>
            </a:fld>
            <a:endParaRPr lang="zh-CN" alt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AE78447-98EA-4665-A568-6BA999EDE5B0}" type="slidenum">
              <a:rPr lang="zh-CN" altLang="en-US"/>
            </a:fld>
            <a:endParaRPr lang="zh-CN" alt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089C301-0A78-4F1D-9A23-9DAE3067EEF9}" type="slidenum">
              <a:rPr lang="zh-CN" altLang="en-US"/>
            </a:fld>
            <a:endParaRPr lang="zh-CN" alt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878C41A-311F-499D-8134-C0DBD80A15E7}"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5968AB3-992F-4C50-A56C-93F24584A633}" type="slidenum">
              <a:rPr lang="zh-CN" altLang="en-US"/>
            </a:fld>
            <a:endParaRPr lang="zh-CN" alt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40D5AA-7B13-4C65-B76B-873CE850C86C}" type="slidenum">
              <a:rPr lang="zh-CN" altLang="en-US"/>
            </a:fld>
            <a:endParaRPr lang="zh-CN" alt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EA31157-30DB-4984-9611-1D7864D50088}" type="slidenum">
              <a:rPr lang="zh-CN" altLang="en-US"/>
            </a:fld>
            <a:endParaRPr lang="zh-CN" alt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67A9C7D-FAF5-433B-ACF5-34C3160FDEF5}" type="slidenum">
              <a:rPr lang="zh-CN" altLang="en-US"/>
            </a:fld>
            <a:endParaRPr lang="zh-CN" alt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173CBBE-E875-44CE-B772-EC2F42D67FE0}" type="slidenum">
              <a:rPr lang="zh-CN" altLang="en-US"/>
            </a:fld>
            <a:endParaRPr lang="zh-CN" alt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E23A70A-A56B-4A1B-B16F-19BE2887A12B}" type="slidenum">
              <a:rPr lang="zh-CN" altLang="en-US"/>
            </a:fld>
            <a:endParaRPr lang="zh-CN" alt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5A2E982-3510-49B7-B163-B1851AF0DA71}" type="slidenum">
              <a:rPr lang="zh-CN" altLang="en-US"/>
            </a:fld>
            <a:endParaRPr lang="zh-CN" alt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7296C13-3257-450D-8DD4-75E21A1619F5}" type="slidenum">
              <a:rPr lang="zh-CN" altLang="en-US"/>
            </a:fld>
            <a:endParaRPr lang="zh-CN" altLang="en-US"/>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ACE2BA-80DD-4DC4-9663-63AA248B6809}" type="slidenum">
              <a:rPr lang="zh-CN" altLang="en-US"/>
            </a:fld>
            <a:endParaRPr lang="zh-CN" altLang="en-US"/>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616AA4D-C74D-43C1-96A6-D2217C5189B5}" type="slidenum">
              <a:rPr lang="zh-CN" altLang="en-US"/>
            </a:fld>
            <a:endParaRPr lang="zh-CN" altLang="en-US"/>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C3133C9-B9B1-4DB5-9283-54E680ECC2D0}"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5F78DF9-F109-48DD-B082-DD48129C8411}" type="slidenum">
              <a:rPr lang="zh-CN" altLang="en-US"/>
            </a:fld>
            <a:endParaRPr lang="zh-CN" alt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001C01E-0A57-41AB-8DB0-A8C9EE76FE1E}" type="slidenum">
              <a:rPr lang="zh-CN" altLang="en-US"/>
            </a:fld>
            <a:endParaRPr lang="zh-CN" altLang="en-US"/>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4504193-5482-4CCF-B895-DA8B503AEAD5}" type="slidenum">
              <a:rPr lang="zh-CN" altLang="en-US"/>
            </a:fld>
            <a:endParaRPr lang="zh-CN" altLang="en-US"/>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72F1A3-0B00-4946-995E-A6100C7C35D0}" type="slidenum">
              <a:rPr lang="zh-CN" altLang="en-US"/>
            </a:fld>
            <a:endParaRPr lang="zh-CN" altLang="en-US"/>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D04C357-4519-4BC7-AAC8-3D415C2E7DBE}" type="slidenum">
              <a:rPr lang="zh-CN" altLang="en-US"/>
            </a:fld>
            <a:endParaRPr lang="zh-CN" altLang="en-US"/>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811CA80-D6D4-41F0-9D48-7DDF92417DA6}" type="slidenum">
              <a:rPr lang="zh-CN" altLang="en-US"/>
            </a:fld>
            <a:endParaRPr lang="zh-CN" altLang="en-US"/>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C8D6379-A86A-47B8-9D30-6D7D9B4D84F4}" type="slidenum">
              <a:rPr lang="zh-CN" altLang="en-US"/>
            </a:fld>
            <a:endParaRPr lang="zh-CN" alt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C355F0D-12D8-41BF-959C-EEEDE3DF8D1F}" type="slidenum">
              <a:rPr lang="zh-CN" altLang="en-US"/>
            </a:fld>
            <a:endParaRPr lang="zh-CN" alt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F31B6F2-3F43-4C9F-9AD7-2E25992703EA}" type="slidenum">
              <a:rPr lang="zh-CN" altLang="en-US"/>
            </a:fld>
            <a:endParaRPr lang="zh-CN" alt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5B40585-5BBD-4805-94E4-2EB63E72994D}" type="slidenum">
              <a:rPr lang="zh-CN" altLang="en-US"/>
            </a:fld>
            <a:endParaRPr lang="zh-CN" alt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BC02193-E95C-4B07-9DC7-13958D93B583}" type="slidenum">
              <a:rPr lang="zh-CN" altLang="en-US"/>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D95D634-7312-4287-B718-CFB613D9DAC5}" type="slidenum">
              <a:rPr lang="zh-CN" altLang="en-US"/>
            </a:fld>
            <a:endParaRPr lang="zh-CN" alt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EFE7742-AF67-494D-B9EB-5C1B26DC987A}" type="slidenum">
              <a:rPr lang="zh-CN" altLang="en-US"/>
            </a:fld>
            <a:endParaRPr lang="zh-CN" alt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2DCB05E-7E22-4944-B2B4-EE37DD76E2F3}" type="slidenum">
              <a:rPr lang="zh-CN" altLang="en-US"/>
            </a:fld>
            <a:endParaRPr lang="zh-CN" alt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467190F-B6C6-41B3-B924-A22D466CD295}" type="slidenum">
              <a:rPr lang="zh-CN" altLang="en-US"/>
            </a:fld>
            <a:endParaRPr lang="zh-CN" alt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B849A27-A7F8-4C13-83F8-596350C2C966}" type="slidenum">
              <a:rPr lang="zh-CN" altLang="en-US"/>
            </a:fld>
            <a:endParaRPr lang="zh-CN" alt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159125B-BBD8-4DD4-BD04-6B77E92840B3}" type="slidenum">
              <a:rPr lang="zh-CN" altLang="en-US"/>
            </a:fld>
            <a:endParaRPr lang="zh-CN" alt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EF7ECC0-5BB4-404C-B601-8B9541F445B9}" type="slidenum">
              <a:rPr lang="zh-CN" altLang="en-US"/>
            </a:fld>
            <a:endParaRPr lang="zh-CN" alt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09E8CE2-3AFC-40F3-B531-BD7786323913}" type="slidenum">
              <a:rPr lang="zh-CN" altLang="en-US"/>
            </a:fld>
            <a:endParaRPr lang="zh-CN" alt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8EAC569-556F-450A-A492-662691442CFA}" type="slidenum">
              <a:rPr lang="zh-CN" altLang="en-US"/>
            </a:fld>
            <a:endParaRPr lang="zh-CN" alt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99C2870-486C-40A6-8AB0-8B6C30137A80}" type="slidenum">
              <a:rPr lang="zh-CN" altLang="en-US"/>
            </a:fld>
            <a:endParaRPr lang="zh-CN" alt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4C88640-6E44-470F-A023-14A56EF57C9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E507EBB-074D-4E33-B452-CD269B89B9B5}"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4CD1658-D061-4002-BD9F-C6317AB65E7B}" type="slidenum">
              <a:rPr lang="zh-CN" altLang="en-US"/>
            </a:fld>
            <a:endParaRPr lang="zh-CN" alt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F1503D0-C8DF-48F8-B712-4C12321209BB}" type="slidenum">
              <a:rPr lang="zh-CN" altLang="en-US"/>
            </a:fld>
            <a:endParaRPr lang="zh-CN" alt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E10C933-0024-4B56-AD1C-2F8AA7E6134E}" type="slidenum">
              <a:rPr lang="zh-CN" altLang="en-US"/>
            </a:fld>
            <a:endParaRPr lang="zh-CN" alt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D3A0F96-9805-40FD-BF7A-E867BB1A886E}" type="slidenum">
              <a:rPr lang="zh-CN" altLang="en-US"/>
            </a:fld>
            <a:endParaRPr lang="zh-CN" alt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FCAED12-FB80-4CF1-A9FA-78FFD3BDE4DA}" type="slidenum">
              <a:rPr lang="zh-CN" altLang="en-US"/>
            </a:fld>
            <a:endParaRPr lang="zh-CN" alt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CE118FA-0400-4567-A112-B4321040B99A}" type="slidenum">
              <a:rPr lang="zh-CN" altLang="en-US"/>
            </a:fld>
            <a:endParaRPr lang="zh-CN" alt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BEF9AE7-2FA8-4AC9-AFD2-A57FE575ACB4}" type="slidenum">
              <a:rPr lang="zh-CN" altLang="en-US"/>
            </a:fld>
            <a:endParaRPr lang="zh-CN" alt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0F959FA-F676-4986-8C4C-73A426740950}" type="slidenum">
              <a:rPr lang="zh-CN" altLang="en-US"/>
            </a:fld>
            <a:endParaRPr lang="zh-CN" alt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33FF756-5359-49CD-BFD1-C7A80040F25A}" type="slidenum">
              <a:rPr lang="zh-CN" altLang="en-US"/>
            </a:fld>
            <a:endParaRPr lang="zh-CN" alt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F67473A-3D18-40C2-8267-ACFE159A1DA7}" type="slidenum">
              <a:rPr lang="zh-CN" altLang="en-US"/>
            </a:fld>
            <a:endParaRPr lang="zh-CN" alt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DC3508C-B323-419A-A973-7976939A5C4E}" type="slidenum">
              <a:rPr lang="zh-CN" altLang="en-US"/>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CEBD624-2A84-40C8-9090-08EF870FD583}" type="slidenum">
              <a:rPr lang="zh-CN" altLang="en-US"/>
            </a:fld>
            <a:endParaRPr lang="zh-CN" altLang="en-US"/>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15DF03C-4477-4F59-945D-571BDF2D18E6}" type="slidenum">
              <a:rPr lang="zh-CN" altLang="en-US"/>
            </a:fld>
            <a:endParaRPr lang="zh-CN" alt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ABE5A58-EEA0-4D59-9AF9-CD36C267F059}" type="slidenum">
              <a:rPr lang="zh-CN" altLang="en-US"/>
            </a:fld>
            <a:endParaRPr lang="zh-CN" alt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9CB5210-B34F-40C9-949E-FAD8E7AE7CD8}" type="slidenum">
              <a:rPr lang="zh-CN" altLang="en-US"/>
            </a:fld>
            <a:endParaRPr lang="zh-CN" alt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0BA9E01-9E69-4733-8EE6-B3E499532685}" type="slidenum">
              <a:rPr lang="zh-CN" altLang="en-US"/>
            </a:fld>
            <a:endParaRPr lang="zh-CN" alt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6618822-1137-4AF2-9EBF-007FE26AE83F}" type="slidenum">
              <a:rPr lang="zh-CN" altLang="en-US"/>
            </a:fld>
            <a:endParaRPr lang="zh-CN" alt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0CCB9D0-1BB2-4DB6-BBD5-38EEDD1BD993}" type="slidenum">
              <a:rPr lang="zh-CN" altLang="en-US"/>
            </a:fld>
            <a:endParaRPr lang="zh-CN" alt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DC4B544-C5D7-4FF0-A4B4-D518A2F731E7}" type="slidenum">
              <a:rPr lang="zh-CN" altLang="en-US"/>
            </a:fld>
            <a:endParaRPr lang="zh-CN" alt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7DB7778-816F-4BB6-9764-34F85D3B06A2}" type="slidenum">
              <a:rPr lang="zh-CN" altLang="en-US"/>
            </a:fld>
            <a:endParaRPr lang="zh-CN" alt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1C3BC40-C37C-43D8-A382-BAD0019F615B}" type="slidenum">
              <a:rPr lang="zh-CN" altLang="en-US"/>
            </a:fld>
            <a:endParaRPr lang="zh-CN" alt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BF64587-37DA-486F-B2B8-04C66FC5E096}" type="slidenum">
              <a:rPr lang="zh-CN" altLang="en-US"/>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FFBFB9-8F16-44E5-93AE-62AB0E297743}" type="slidenum">
              <a:rPr lang="zh-CN" altLang="en-US"/>
            </a:fld>
            <a:endParaRPr lang="zh-CN" alt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D1028D0-5BA5-491B-9EB4-496DC179B3B3}" type="slidenum">
              <a:rPr lang="zh-CN" altLang="en-US"/>
            </a:fld>
            <a:endParaRPr lang="zh-CN" alt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3E768B1-A7A1-46E0-A27C-2C58C8FF5E8F}" type="slidenum">
              <a:rPr lang="zh-CN" altLang="en-US"/>
            </a:fld>
            <a:endParaRPr lang="zh-CN" alt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3905CEC-24E3-4EB5-A9F0-0EB8EFD75906}" type="slidenum">
              <a:rPr lang="zh-CN" altLang="en-US"/>
            </a:fld>
            <a:endParaRPr lang="zh-CN" alt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05EE581-1015-4B54-B45E-8626EA00613C}" type="slidenum">
              <a:rPr lang="zh-CN" altLang="en-US"/>
            </a:fld>
            <a:endParaRPr lang="zh-CN" alt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86A61A0-6056-4A75-8AB4-6BA58AB1CDDB}" type="slidenum">
              <a:rPr lang="zh-CN" altLang="en-US"/>
            </a:fld>
            <a:endParaRPr lang="zh-CN" alt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170484E-4C0F-498E-8E2B-627A84B43762}" type="slidenum">
              <a:rPr lang="zh-CN" altLang="en-US"/>
            </a:fld>
            <a:endParaRPr lang="zh-CN" alt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F9AD3A3-EE8E-45F2-A638-0FBDC99C9C37}" type="slidenum">
              <a:rPr lang="zh-CN" altLang="en-US"/>
            </a:fld>
            <a:endParaRPr lang="zh-CN" alt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E51DB6-CEBC-4EF1-955E-B2677BB528A0}" type="slidenum">
              <a:rPr lang="zh-CN" altLang="en-US"/>
            </a:fld>
            <a:endParaRPr lang="zh-CN" alt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1548218-6771-4639-A62D-B97D4C5CC93C}" type="slidenum">
              <a:rPr lang="zh-CN" altLang="en-US"/>
            </a:fld>
            <a:endParaRPr lang="zh-CN" alt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1DCC6C0-1FA2-47E4-A5D1-BF1F63B3D591}" type="slidenum">
              <a:rPr lang="zh-CN" altLang="en-US"/>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E7F3362-0EFB-4B15-B84F-8568B6C7FE9D}" type="slidenum">
              <a:rPr lang="zh-CN" altLang="en-US"/>
            </a:fld>
            <a:endParaRPr lang="zh-CN" alt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598F0B3-210D-430E-8AFF-8C1B9D3A6A30}" type="slidenum">
              <a:rPr lang="zh-CN" altLang="en-US"/>
            </a:fld>
            <a:endParaRPr lang="zh-CN" alt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422EC43-EECD-47E8-94D2-DF6A8798C114}" type="slidenum">
              <a:rPr lang="zh-CN" altLang="en-US"/>
            </a:fld>
            <a:endParaRPr lang="zh-CN" alt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A78F3DA-C44A-4ABD-A9D1-5EC100D1F79E}" type="slidenum">
              <a:rPr lang="zh-CN" altLang="en-US"/>
            </a:fld>
            <a:endParaRPr lang="zh-CN" alt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6D421A7-DDD8-4B7E-A2BD-D75997695785}" type="slidenum">
              <a:rPr lang="zh-CN" altLang="en-US"/>
            </a:fld>
            <a:endParaRPr lang="zh-CN" alt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5131F05-851A-45D4-A8BE-E88EE2CFA511}" type="slidenum">
              <a:rPr lang="zh-CN" altLang="en-US"/>
            </a:fld>
            <a:endParaRPr lang="zh-CN" alt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E13255C-2BBE-4E3A-B2F5-CCFAD0287539}" type="slidenum">
              <a:rPr lang="zh-CN" altLang="en-US"/>
            </a:fld>
            <a:endParaRPr lang="zh-CN" alt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98A750-9EE0-40BE-82F0-F7E580742F81}" type="slidenum">
              <a:rPr lang="zh-CN" altLang="en-US"/>
            </a:fld>
            <a:endParaRPr lang="zh-CN" alt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D63DF50-437D-46D6-A909-2021B7730961}" type="slidenum">
              <a:rPr lang="zh-CN" altLang="en-US"/>
            </a:fld>
            <a:endParaRPr lang="zh-CN" alt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E601C02-01BD-473D-AA13-3BD7E32F6D94}" type="slidenum">
              <a:rPr lang="zh-CN" altLang="en-US"/>
            </a:fld>
            <a:endParaRPr lang="zh-CN" alt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F24A20E-4891-4965-B551-DCB10545CCDA}" type="slidenum">
              <a:rPr lang="zh-CN" altLang="en-US"/>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672FE00-44F0-454B-8204-57B02DAEBDC5}" type="slidenum">
              <a:rPr lang="zh-CN" altLang="en-US"/>
            </a:fld>
            <a:endParaRPr lang="zh-CN" alt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181205A-1AB7-4CA7-AAC2-46AEC2AE1BD6}" type="slidenum">
              <a:rPr lang="zh-CN" altLang="en-US"/>
            </a:fld>
            <a:endParaRPr lang="zh-CN" alt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0E34A65-3767-4FC0-A379-223273CE89A6}" type="slidenum">
              <a:rPr lang="zh-CN" altLang="en-US"/>
            </a:fld>
            <a:endParaRPr lang="zh-CN" alt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DABB8B8-6CB8-4629-B49D-1F21249DE207}" type="slidenum">
              <a:rPr lang="zh-CN" altLang="en-US"/>
            </a:fld>
            <a:endParaRPr lang="zh-CN" alt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27378EE-18F3-49E5-9696-2822FEC1D1D4}" type="slidenum">
              <a:rPr lang="zh-CN" altLang="en-US"/>
            </a:fld>
            <a:endParaRPr lang="zh-CN" alt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5F605E7-C506-41B6-A0BC-034B36BBCFB4}" type="slidenum">
              <a:rPr lang="zh-CN" altLang="en-US"/>
            </a:fld>
            <a:endParaRPr lang="zh-CN" alt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BB66D17-32E7-4982-8D1F-47EFEE11D867}" type="slidenum">
              <a:rPr lang="zh-CN" altLang="en-US"/>
            </a:fld>
            <a:endParaRPr lang="zh-CN" alt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47AF516-80E3-4A9E-A708-CAAE33949933}" type="slidenum">
              <a:rPr lang="zh-CN" altLang="en-US"/>
            </a:fld>
            <a:endParaRPr lang="zh-CN" alt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912446B-F6E6-48D1-811C-D5000832769E}" type="slidenum">
              <a:rPr lang="zh-CN" altLang="en-US"/>
            </a:fld>
            <a:endParaRPr lang="zh-CN" alt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F62E0A1-F6FE-49B0-8CC0-9D6E83759AB6}" type="slidenum">
              <a:rPr lang="zh-CN" altLang="en-US"/>
            </a:fld>
            <a:endParaRPr lang="zh-CN" alt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0604DBD-15C9-4F0F-AEB1-CBEEBF8A3872}" type="slidenum">
              <a:rPr lang="zh-CN" altLang="en-US"/>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67DD5F7-3897-493A-B70C-DB37F59F3C7F}" type="slidenum">
              <a:rPr lang="zh-CN" altLang="en-US"/>
            </a:fld>
            <a:endParaRPr lang="zh-CN" alt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3638CA5-1239-4935-97E7-EEDEA2A5FCCB}" type="slidenum">
              <a:rPr lang="zh-CN" altLang="en-US"/>
            </a:fld>
            <a:endParaRPr lang="zh-CN" alt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5E2426E-35D4-4A91-B568-C44BFBBB575F}" type="slidenum">
              <a:rPr lang="zh-CN" altLang="en-US"/>
            </a:fld>
            <a:endParaRPr lang="zh-CN" alt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B8A7780-C413-4CB4-B2F0-FF090368E23A}" type="slidenum">
              <a:rPr lang="zh-CN" altLang="en-US"/>
            </a:fld>
            <a:endParaRPr lang="zh-CN" alt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B9E316-550F-437F-B908-BEE98CE0680D}" type="slidenum">
              <a:rPr lang="zh-CN" altLang="en-US"/>
            </a:fld>
            <a:endParaRPr lang="zh-CN" alt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D4F5745-A41A-44E0-BAFA-72E3511C1BF6}" type="slidenum">
              <a:rPr lang="zh-CN" altLang="en-US"/>
            </a:fld>
            <a:endParaRPr lang="zh-CN" alt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4833F07-D1AF-4FF2-9E16-ACD2EC988FC2}" type="slidenum">
              <a:rPr lang="zh-CN" altLang="en-US"/>
            </a:fld>
            <a:endParaRPr lang="zh-CN" alt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2BE75EA-D156-4A6F-8E0F-ABDAC8BB9242}" type="slidenum">
              <a:rPr lang="zh-CN" altLang="en-US"/>
            </a:fld>
            <a:endParaRPr lang="zh-CN" alt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94B5A51-8C59-4AC8-B939-416838E07067}" type="slidenum">
              <a:rPr lang="zh-CN" altLang="en-US"/>
            </a:fld>
            <a:endParaRPr lang="zh-CN" alt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9CCA4BD-010D-44F4-9E61-AE1ACC779CF8}" type="slidenum">
              <a:rPr lang="zh-CN" altLang="en-US"/>
            </a:fld>
            <a:endParaRPr lang="zh-CN" alt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744C615-6C20-4FE0-A379-EF626DB12B03}" type="slidenum">
              <a:rPr lang="zh-CN" altLang="en-US"/>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27665A5-3828-4939-BE81-2832021B51E9}" type="slidenum">
              <a:rPr lang="zh-CN" altLang="en-US"/>
            </a:fld>
            <a:endParaRPr lang="zh-CN" alt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46998AD-0384-4D5C-8B3C-FB0C8C07FA15}" type="slidenum">
              <a:rPr lang="zh-CN" altLang="en-US"/>
            </a:fld>
            <a:endParaRPr lang="zh-CN" alt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5485803-D06A-4781-81C1-3354A8437966}" type="slidenum">
              <a:rPr lang="zh-CN" altLang="en-US"/>
            </a:fld>
            <a:endParaRPr lang="zh-CN" alt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CE971A0-7949-440E-AD40-3D48208F5929}" type="slidenum">
              <a:rPr lang="zh-CN" altLang="en-US"/>
            </a:fld>
            <a:endParaRPr lang="zh-CN" alt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60DC93D-F631-4296-A115-31C048B07439}" type="slidenum">
              <a:rPr lang="zh-CN" altLang="en-US"/>
            </a:fld>
            <a:endParaRPr lang="zh-CN" alt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9E4DFD9-E029-455E-84F8-80BF115DB2C4}" type="slidenum">
              <a:rPr lang="zh-CN" altLang="en-US"/>
            </a:fld>
            <a:endParaRPr lang="zh-CN" alt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3F7F55D-83BE-4E64-BA09-EED368E621A9}" type="slidenum">
              <a:rPr lang="zh-CN" altLang="en-US"/>
            </a:fld>
            <a:endParaRPr lang="zh-CN" alt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FF518DD-D3B4-41E0-AFCB-B5370F8FC394}" type="slidenum">
              <a:rPr lang="zh-CN" altLang="en-US"/>
            </a:fld>
            <a:endParaRPr lang="zh-CN" alt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9477357-9D67-49D9-A326-3CE23ED15033}" type="slidenum">
              <a:rPr lang="zh-CN" altLang="en-US"/>
            </a:fld>
            <a:endParaRPr lang="zh-CN" alt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EA662AD-C9E3-492F-8EC4-BA7A132FE3E1}" type="slidenum">
              <a:rPr lang="zh-CN" altLang="en-US"/>
            </a:fld>
            <a:endParaRPr lang="zh-CN" alt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BA6FF7E-DF34-4302-B2B5-9A8FCDAD9C4A}" type="slidenum">
              <a:rPr lang="zh-CN" altLang="en-US"/>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B2D7E2C-0790-4BEF-967A-4AD2DCD12BA3}" type="slidenum">
              <a:rPr lang="zh-CN" altLang="en-US"/>
            </a:fld>
            <a:endParaRPr lang="zh-CN" alt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17F39DA-4E5C-47F1-B53C-348812DB2FB1}" type="slidenum">
              <a:rPr lang="zh-CN" altLang="en-US"/>
            </a:fld>
            <a:endParaRPr lang="zh-CN" alt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7DBF106-A8E0-4F48-9CB5-0F7D05F93198}" type="slidenum">
              <a:rPr lang="zh-CN" altLang="en-US"/>
            </a:fld>
            <a:endParaRPr lang="zh-CN" alt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90BF6F8-C8C2-41EB-802A-6A171A83FD33}" type="slidenum">
              <a:rPr lang="zh-CN" altLang="en-US"/>
            </a:fld>
            <a:endParaRPr lang="zh-CN" alt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291FA31-EBE7-4BFD-91BB-03C80EE756FF}" type="slidenum">
              <a:rPr lang="zh-CN" altLang="en-US"/>
            </a:fld>
            <a:endParaRPr lang="zh-CN" alt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F2D231A-FF26-4A61-9C88-44EA9BF0C68D}" type="slidenum">
              <a:rPr lang="zh-CN" altLang="en-US"/>
            </a:fld>
            <a:endParaRPr lang="zh-CN" alt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4D30EBB-5C69-4F3D-AC93-204E86697D2B}" type="slidenum">
              <a:rPr lang="zh-CN" altLang="en-US"/>
            </a:fld>
            <a:endParaRPr lang="zh-CN" alt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5076BE8-BF7F-40B3-859D-29687EC192DD}" type="slidenum">
              <a:rPr lang="zh-CN" altLang="en-US"/>
            </a:fld>
            <a:endParaRPr lang="zh-CN" alt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08FEAEC-A87E-4A58-A353-67C741EA29AA}" type="slidenum">
              <a:rPr lang="zh-CN" altLang="en-US"/>
            </a:fld>
            <a:endParaRPr lang="zh-CN" alt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8C1E6BB-10AC-420D-A605-B57F630BD3D6}" type="slidenum">
              <a:rPr lang="zh-CN" altLang="en-US"/>
            </a:fld>
            <a:endParaRPr lang="zh-CN" alt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3CC11F3-72C6-44CE-A9BA-4CDD91C492F6}" type="slidenum">
              <a:rPr lang="zh-CN" altLang="en-US"/>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86FBE79-3E7F-49EA-B7B3-0AA69C9B5E33}" type="slidenum">
              <a:rPr lang="zh-CN" altLang="en-US"/>
            </a:fld>
            <a:endParaRPr lang="zh-CN" alt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00F634D-72A0-4411-B8AB-7FA68AB3D11C}" type="slidenum">
              <a:rPr lang="zh-CN" altLang="en-US"/>
            </a:fld>
            <a:endParaRPr lang="zh-CN" alt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113B6DA-4207-4C43-A1D0-3E6B73FFDAB5}" type="slidenum">
              <a:rPr lang="zh-CN" altLang="en-US"/>
            </a:fld>
            <a:endParaRPr lang="zh-CN" alt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B7A1C69-EDF6-464E-B1AB-679393998C35}" type="slidenum">
              <a:rPr lang="zh-CN" altLang="en-US"/>
            </a:fld>
            <a:endParaRPr lang="zh-CN" alt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F19904D-F092-4767-A06F-7EF4980A8B91}" type="slidenum">
              <a:rPr lang="zh-CN" altLang="en-US"/>
            </a:fld>
            <a:endParaRPr lang="zh-CN" alt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1E28B34-E415-4477-9D15-73C390900C74}" type="slidenum">
              <a:rPr lang="zh-CN" altLang="en-US"/>
            </a:fld>
            <a:endParaRPr lang="zh-CN" alt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470791A-146C-420D-8D71-F7D007D1DB59}" type="slidenum">
              <a:rPr lang="zh-CN" altLang="en-US"/>
            </a:fld>
            <a:endParaRPr lang="zh-CN" alt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EEA05D0-6A4D-4C8A-8BF9-43D53EF64FF7}" type="slidenum">
              <a:rPr lang="zh-CN" altLang="en-US"/>
            </a:fld>
            <a:endParaRPr lang="zh-CN" alt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101DCA5-096C-485A-AC02-DD2D5AE96EA7}" type="slidenum">
              <a:rPr lang="zh-CN" altLang="en-US"/>
            </a:fld>
            <a:endParaRPr lang="zh-CN" alt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9B8B880-98D5-4A1B-957F-734BEBD0F01B}" type="slidenum">
              <a:rPr lang="zh-CN" altLang="en-US"/>
            </a:fld>
            <a:endParaRPr lang="zh-CN" alt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FDB4D20-4F96-4E8B-BEBE-E934DA83DF06}" type="slidenum">
              <a:rPr lang="zh-CN" altLang="en-US"/>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DC972FC-4266-4309-A851-2FDBEA7C8D83}" type="slidenum">
              <a:rPr lang="zh-CN" altLang="en-US"/>
            </a:fld>
            <a:endParaRPr lang="zh-CN" alt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DA5BEEE-6F08-474A-96C5-AF48A0B46312}" type="slidenum">
              <a:rPr lang="zh-CN" altLang="en-US"/>
            </a:fld>
            <a:endParaRPr lang="zh-CN" alt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A3C2BB2-43D8-433D-B4EA-92588B720813}" type="slidenum">
              <a:rPr lang="zh-CN" altLang="en-US"/>
            </a:fld>
            <a:endParaRPr lang="zh-CN" alt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40BAAEA-C742-4C96-A8CC-52C37F198287}" type="slidenum">
              <a:rPr lang="zh-CN" altLang="en-US"/>
            </a:fld>
            <a:endParaRPr lang="zh-CN" alt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FCEEB35-8989-4FB1-A994-F883EDFEE235}" type="slidenum">
              <a:rPr lang="zh-CN" altLang="en-US"/>
            </a:fld>
            <a:endParaRPr lang="zh-CN" alt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F8CC6B8-6145-4B5D-AC49-3994E025C877}" type="slidenum">
              <a:rPr lang="zh-CN" altLang="en-US"/>
            </a:fld>
            <a:endParaRPr lang="zh-CN" alt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F8C8690-F7B7-439D-82B3-EC369E6215AA}" type="slidenum">
              <a:rPr lang="zh-CN" altLang="en-US"/>
            </a:fld>
            <a:endParaRPr lang="zh-CN" alt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FB23EC-8E59-4D1B-AC3A-71DEDD41852F}" type="slidenum">
              <a:rPr lang="zh-CN" altLang="en-US"/>
            </a:fld>
            <a:endParaRPr lang="zh-CN" alt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AB2CC56-4173-4DAB-9292-74AC3745AB27}" type="slidenum">
              <a:rPr lang="zh-CN" altLang="en-US"/>
            </a:fld>
            <a:endParaRPr lang="zh-CN" alt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E14FD8B-758B-42DF-8221-92D1B604C5ED}" type="slidenum">
              <a:rPr lang="zh-CN" altLang="en-US"/>
            </a:fld>
            <a:endParaRPr lang="zh-CN" alt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7DADE86-A9E8-4720-ACF5-D09B50344F6C}"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C35378C-30F8-403F-910F-3037A7326BB9}"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11F628B-9ED3-4F01-9F18-FFF039B40BA5}" type="slidenum">
              <a:rPr lang="zh-CN" altLang="en-US"/>
            </a:fld>
            <a:endParaRPr lang="zh-CN" alt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9C20DD2-45C8-4E10-8908-4EB07707F1BE}" type="slidenum">
              <a:rPr lang="zh-CN" altLang="en-US"/>
            </a:fld>
            <a:endParaRPr lang="zh-CN" alt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C56B704-46BE-43B3-A196-5CF8EE2C8E19}" type="slidenum">
              <a:rPr lang="zh-CN" altLang="en-US"/>
            </a:fld>
            <a:endParaRPr lang="zh-CN" alt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55C4CC-6EDD-4C04-87E9-D64E7B731DE5}" type="slidenum">
              <a:rPr lang="zh-CN" altLang="en-US"/>
            </a:fld>
            <a:endParaRPr lang="zh-CN" alt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03E95E-E9F6-4583-A11D-8663E55EEA81}" type="slidenum">
              <a:rPr lang="zh-CN" altLang="en-US"/>
            </a:fld>
            <a:endParaRPr lang="zh-CN" alt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75502B3-33C6-44DD-983F-C688F435F41A}" type="slidenum">
              <a:rPr lang="zh-CN" altLang="en-US"/>
            </a:fld>
            <a:endParaRPr lang="zh-CN" alt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C1C1D80-F06D-4CF8-9048-ED9AC5832010}" type="slidenum">
              <a:rPr lang="zh-CN" altLang="en-US"/>
            </a:fld>
            <a:endParaRPr lang="zh-CN" alt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5AD9C8C-C728-4AF5-BE42-56A82C6828EB}" type="slidenum">
              <a:rPr lang="zh-CN" altLang="en-US"/>
            </a:fld>
            <a:endParaRPr lang="zh-CN" alt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E4BA451-C480-4BD8-BCD6-70FE4F39DC85}" type="slidenum">
              <a:rPr lang="zh-CN" altLang="en-US"/>
            </a:fld>
            <a:endParaRPr lang="zh-CN" alt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565BAE9-9D4A-4EAD-85DC-A51012E700FC}" type="slidenum">
              <a:rPr lang="zh-CN" altLang="en-US"/>
            </a:fld>
            <a:endParaRPr lang="zh-CN" alt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5DF4845-BFD8-4358-A525-985741D90136}" type="slidenum">
              <a:rPr lang="zh-CN" altLang="en-US"/>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54ADA03-4200-411E-84B0-58871B29922C}" type="slidenum">
              <a:rPr lang="zh-CN" altLang="en-US"/>
            </a:fld>
            <a:endParaRPr lang="zh-CN" altLang="en-US"/>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BC8098E-53D9-4F4E-A6E6-57605813003E}" type="slidenum">
              <a:rPr lang="zh-CN" altLang="en-US"/>
            </a:fld>
            <a:endParaRPr lang="zh-CN" alt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B778BC1-6766-4A94-AFB2-D9A574B78FC1}" type="slidenum">
              <a:rPr lang="zh-CN" altLang="en-US"/>
            </a:fld>
            <a:endParaRPr lang="zh-CN" alt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10C8BF5-0F38-4D34-B3E0-7FF380F8AFD1}" type="slidenum">
              <a:rPr lang="zh-CN" altLang="en-US"/>
            </a:fld>
            <a:endParaRPr lang="zh-CN" alt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1ACCE3A-D5CE-44CA-B0C4-666ACB0AD933}" type="slidenum">
              <a:rPr lang="zh-CN" altLang="en-US"/>
            </a:fld>
            <a:endParaRPr lang="zh-CN" alt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778FB66-E732-4035-928A-4121F0288A32}" type="slidenum">
              <a:rPr lang="zh-CN" altLang="en-US"/>
            </a:fld>
            <a:endParaRPr lang="zh-CN" alt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5BE1948-0F92-4733-828B-0D97165BE557}" type="slidenum">
              <a:rPr lang="zh-CN" altLang="en-US"/>
            </a:fld>
            <a:endParaRPr lang="zh-CN" alt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9790DAA-51C6-44B7-91AC-0DE7A61B3CD6}" type="slidenum">
              <a:rPr lang="zh-CN" altLang="en-US"/>
            </a:fld>
            <a:endParaRPr lang="zh-CN" alt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06FFDE9-87F7-4A26-8F47-72E6DED4D518}" type="slidenum">
              <a:rPr lang="zh-CN" altLang="en-US"/>
            </a:fld>
            <a:endParaRPr lang="zh-CN" altLang="en-US"/>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5093085-9E59-4E66-BA6F-C7FF6A0F7D14}" type="slidenum">
              <a:rPr lang="zh-CN" altLang="en-US"/>
            </a:fld>
            <a:endParaRPr lang="zh-CN" altLang="en-US"/>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9CD034D-886F-4F52-86AA-B886484C2260}" type="slidenum">
              <a:rPr lang="zh-CN" altLang="en-US"/>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82E1286-01F5-4A81-A330-FB274D82F650}" type="slidenum">
              <a:rPr lang="zh-CN" altLang="en-US"/>
            </a:fld>
            <a:endParaRPr lang="zh-CN" altLang="en-US"/>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0ED54C9-CF56-4D73-95AA-5218871E5CC2}" type="slidenum">
              <a:rPr lang="zh-CN" altLang="en-US"/>
            </a:fld>
            <a:endParaRPr lang="zh-CN" altLang="en-US"/>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72FC145-5CB0-48FB-9521-FCC19808734E}" type="slidenum">
              <a:rPr lang="zh-CN" altLang="en-US"/>
            </a:fld>
            <a:endParaRPr lang="zh-CN" altLang="en-US"/>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535ED58-3686-4C91-900D-5B42ABB0E11D}" type="slidenum">
              <a:rPr lang="zh-CN" altLang="en-US"/>
            </a:fld>
            <a:endParaRPr lang="zh-CN" altLang="en-US"/>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66F1933-32F0-474B-9710-B9CB8D23BBA1}" type="slidenum">
              <a:rPr lang="zh-CN" altLang="en-US"/>
            </a:fld>
            <a:endParaRPr lang="zh-CN" altLang="en-US"/>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3179242-7483-4FBF-90D3-5711507AD5E8}" type="slidenum">
              <a:rPr lang="zh-CN" altLang="en-US"/>
            </a:fld>
            <a:endParaRPr lang="zh-CN" altLang="en-US"/>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C3E684A-8B40-43A6-9278-11B903AECDE5}" type="slidenum">
              <a:rPr lang="zh-CN" altLang="en-US"/>
            </a:fld>
            <a:endParaRPr lang="zh-CN" altLang="en-US"/>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87E891A-688D-4657-9346-7DD79F1EA83D}" type="slidenum">
              <a:rPr lang="zh-CN" altLang="en-US"/>
            </a:fld>
            <a:endParaRPr lang="zh-CN" altLang="en-US"/>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75E99B-C3C8-47BF-8B6D-760936BFB89E}" type="slidenum">
              <a:rPr lang="zh-CN" altLang="en-US"/>
            </a:fld>
            <a:endParaRPr lang="zh-CN" altLang="en-US"/>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0310E4D-F6F2-4697-A894-70B62A53118D}" type="slidenum">
              <a:rPr lang="zh-CN" altLang="en-US"/>
            </a:fld>
            <a:endParaRPr lang="zh-CN" altLang="en-US"/>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E894AC8-A3EF-4153-AB87-9E0993EA34DF}" type="slidenum">
              <a:rPr lang="zh-CN" altLang="en-US"/>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983EDF-0B2B-44F6-8E34-89FCE8640A14}" type="slidenum">
              <a:rPr lang="zh-CN" altLang="en-US"/>
            </a:fld>
            <a:endParaRPr lang="zh-CN" altLang="en-US"/>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5B1A111-3AEF-4846-B0F3-8A65DDBD5D84}" type="slidenum">
              <a:rPr lang="zh-CN" altLang="en-US"/>
            </a:fld>
            <a:endParaRPr lang="zh-CN" altLang="en-US"/>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2C469A4-B90D-472C-B2DE-F5F87189AC32}" type="slidenum">
              <a:rPr lang="zh-CN" altLang="en-US"/>
            </a:fld>
            <a:endParaRPr lang="zh-CN" altLang="en-US"/>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3BE864-BFEE-4073-A99F-3C8824FD9B0B}" type="slidenum">
              <a:rPr lang="zh-CN" altLang="en-US"/>
            </a:fld>
            <a:endParaRPr lang="zh-CN" altLang="en-US"/>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E828DC2-7159-4808-95D4-B680F67565D5}" type="slidenum">
              <a:rPr lang="zh-CN" altLang="en-US"/>
            </a:fld>
            <a:endParaRPr lang="zh-CN" altLang="en-US"/>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E80E57-3409-4DC8-ABBE-478E2FD50DBE}" type="slidenum">
              <a:rPr lang="zh-CN" altLang="en-US"/>
            </a:fld>
            <a:endParaRPr lang="zh-CN" altLang="en-US"/>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B5A9075-3821-4BE9-AF74-C95238A2467B}" type="slidenum">
              <a:rPr lang="zh-CN" altLang="en-US"/>
            </a:fld>
            <a:endParaRPr lang="zh-CN" altLang="en-US"/>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AE157E1-7A2D-4DC8-9D23-D784196106CF}" type="slidenum">
              <a:rPr lang="zh-CN" altLang="en-US"/>
            </a:fld>
            <a:endParaRPr lang="zh-CN" altLang="en-US"/>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FDCC062-B81F-421E-A47A-B89FC8F483B1}" type="slidenum">
              <a:rPr lang="zh-CN" altLang="en-US"/>
            </a:fld>
            <a:endParaRPr lang="zh-CN" altLang="en-US"/>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BA04BA2-4377-4FEC-81E7-2494F13FC5F5}" type="slidenum">
              <a:rPr lang="zh-CN" altLang="en-US"/>
            </a:fld>
            <a:endParaRPr lang="zh-CN" altLang="en-US"/>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C444D86-D5C5-4990-99AE-7A9B9A59E0C5}" type="slidenum">
              <a:rPr lang="zh-CN" altLang="en-US"/>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A543F2F-94E2-4745-95F7-7A0B1064C2B8}" type="slidenum">
              <a:rPr lang="zh-CN" altLang="en-US"/>
            </a:fld>
            <a:endParaRPr lang="zh-CN" altLang="en-US"/>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3352010-D033-478F-8429-F89A34AFCBB9}" type="slidenum">
              <a:rPr lang="zh-CN" altLang="en-US"/>
            </a:fld>
            <a:endParaRPr lang="zh-CN" altLang="en-US"/>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7F496E9-3D4D-43A9-B1DA-2276E2C60180}" type="slidenum">
              <a:rPr lang="zh-CN" altLang="en-US"/>
            </a:fld>
            <a:endParaRPr lang="zh-CN" alt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D528B7-F071-46E2-B209-918B2FFFFC3F}" type="slidenum">
              <a:rPr lang="zh-CN" altLang="en-US"/>
            </a:fld>
            <a:endParaRPr lang="zh-CN" altLang="en-US"/>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61C591D-7530-488A-9C25-51D5F422C90A}" type="slidenum">
              <a:rPr lang="zh-CN" altLang="en-US"/>
            </a:fld>
            <a:endParaRPr lang="zh-CN" altLang="en-US"/>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74D4487-5499-445C-9747-06CC60CB942A}" type="slidenum">
              <a:rPr lang="zh-CN" altLang="en-US"/>
            </a:fld>
            <a:endParaRPr lang="zh-CN" altLang="en-US"/>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7D255EB-1E94-44CD-B268-6B7B364758CA}" type="slidenum">
              <a:rPr lang="zh-CN" altLang="en-US"/>
            </a:fld>
            <a:endParaRPr lang="zh-CN" altLang="en-US"/>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3F24FD0-40E7-4563-9B34-A83D83908929}" type="slidenum">
              <a:rPr lang="zh-CN" altLang="en-US"/>
            </a:fld>
            <a:endParaRPr lang="zh-CN" altLang="en-US"/>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A04354A-C3BA-4AE4-A333-FCE630437F06}" type="slidenum">
              <a:rPr lang="zh-CN" altLang="en-US"/>
            </a:fld>
            <a:endParaRPr lang="zh-CN" altLang="en-US"/>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DBBB74A-01B5-4A65-B3B6-10A58054682B}" type="slidenum">
              <a:rPr lang="zh-CN" altLang="en-US"/>
            </a:fld>
            <a:endParaRPr lang="zh-CN" altLang="en-US"/>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E0B5F80-8CBF-462C-9885-220B3DDE58A2}" type="slidenum">
              <a:rPr lang="zh-CN" altLang="en-US"/>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A72AF7B-EE7A-48EB-8753-2AF7DF53B7E5}" type="slidenum">
              <a:rPr lang="zh-CN" altLang="en-US"/>
            </a:fld>
            <a:endParaRPr lang="zh-CN" altLang="en-US"/>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51A6EE0-F410-41FA-9715-137D897515DB}" type="slidenum">
              <a:rPr lang="zh-CN" altLang="en-US"/>
            </a:fld>
            <a:endParaRPr lang="zh-CN" alt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F608AA0-8989-49F3-9B3F-036611AB22CA}" type="slidenum">
              <a:rPr lang="zh-CN" altLang="en-US"/>
            </a:fld>
            <a:endParaRPr lang="zh-CN" alt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AD0AB2F-AD7C-4500-9B5C-DE4B83444F70}" type="slidenum">
              <a:rPr lang="zh-CN" altLang="en-US"/>
            </a:fld>
            <a:endParaRPr lang="zh-CN" altLang="en-US"/>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EFFF736-9ABB-4539-840B-A2A2D9F9F297}" type="slidenum">
              <a:rPr lang="zh-CN" altLang="en-US"/>
            </a:fld>
            <a:endParaRPr lang="zh-CN" alt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6BB122-1DE3-461A-9595-EB02695357FD}" type="slidenum">
              <a:rPr lang="zh-CN" altLang="en-US"/>
            </a:fld>
            <a:endParaRPr lang="zh-CN" alt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9AFFE5D-7EA7-43FB-A187-C6A4E4E80A9D}" type="slidenum">
              <a:rPr lang="zh-CN" altLang="en-US"/>
            </a:fld>
            <a:endParaRPr lang="zh-CN" alt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616899F-765E-4392-B02D-D5592AE8241A}" type="slidenum">
              <a:rPr lang="zh-CN" altLang="en-US"/>
            </a:fld>
            <a:endParaRPr lang="zh-CN" altLang="en-US"/>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7CA0292-BAEA-48C6-BBCA-70C266524D64}" type="slidenum">
              <a:rPr lang="zh-CN" altLang="en-US"/>
            </a:fld>
            <a:endParaRPr lang="zh-CN" altLang="en-US"/>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CC5458D-AF66-488B-9571-0D0D385ECCE1}" type="slidenum">
              <a:rPr lang="zh-CN" altLang="en-US"/>
            </a:fld>
            <a:endParaRPr lang="zh-CN" altLang="en-US"/>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168E90A-B0BF-4E4A-8E3A-64261E2B3D2E}" type="slidenum">
              <a:rPr lang="zh-CN" altLang="en-US"/>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FDC4A35-BD72-44F2-8331-11B1D6FCD9FE}" type="slidenum">
              <a:rPr lang="zh-CN" altLang="en-US"/>
            </a:fld>
            <a:endParaRPr lang="zh-CN" altLang="en-US"/>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D2FF708-C22C-4707-AC74-83FE4D77425E}" type="slidenum">
              <a:rPr lang="zh-CN" altLang="en-US"/>
            </a:fld>
            <a:endParaRPr lang="zh-CN" alt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B399A27-DAC8-48C9-BA8E-C230B393DF55}" type="slidenum">
              <a:rPr lang="zh-CN" altLang="en-US"/>
            </a:fld>
            <a:endParaRPr lang="zh-CN" altLang="en-US"/>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B2A2861-8ABC-45DF-ACA9-5648F3BC65CB}" type="slidenum">
              <a:rPr lang="zh-CN" altLang="en-US"/>
            </a:fld>
            <a:endParaRPr lang="zh-CN" altLang="en-US"/>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44492F-0D38-4EBF-B147-22A03B1D458C}" type="slidenum">
              <a:rPr lang="zh-CN" altLang="en-US"/>
            </a:fld>
            <a:endParaRPr lang="zh-CN" altLang="en-US"/>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107426C-45F6-486B-92DD-FDCC9EE6E680}" type="slidenum">
              <a:rPr lang="zh-CN" altLang="en-US"/>
            </a:fld>
            <a:endParaRPr lang="zh-CN" altLang="en-US"/>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ECA59C8-940B-4D77-84BA-CDCA8A1ABBBE}" type="slidenum">
              <a:rPr lang="zh-CN" altLang="en-US"/>
            </a:fld>
            <a:endParaRPr lang="zh-CN" altLang="en-US"/>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517C95D-2605-4268-8E52-9B42A95A5E2D}" type="slidenum">
              <a:rPr lang="zh-CN" altLang="en-US"/>
            </a:fld>
            <a:endParaRPr lang="zh-CN" altLang="en-US"/>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1A16D90-4144-4632-9F61-D67523BD317F}" type="slidenum">
              <a:rPr lang="zh-CN" altLang="en-US"/>
            </a:fld>
            <a:endParaRPr lang="zh-CN" altLang="en-US"/>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D010C7D-7DD2-4B75-8B22-A4DE65DBED53}" type="slidenum">
              <a:rPr lang="zh-CN" altLang="en-US"/>
            </a:fld>
            <a:endParaRPr lang="zh-CN" altLang="en-US"/>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0BAEA18-B22C-4C97-883D-65D534029ADA}" type="slidenum">
              <a:rPr lang="zh-CN" altLang="en-US"/>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D40E9EF-5F53-443E-8547-A0852FBC2473}" type="slidenum">
              <a:rPr lang="zh-CN" altLang="en-US"/>
            </a:fld>
            <a:endParaRPr lang="zh-CN" altLang="en-US"/>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2E35125-99A9-4D08-BDD2-305248651C92}" type="slidenum">
              <a:rPr lang="zh-CN" altLang="en-US"/>
            </a:fld>
            <a:endParaRPr lang="zh-CN" altLang="en-US"/>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0253EC2-838B-46D8-8FF7-13FF747E8FC8}" type="slidenum">
              <a:rPr lang="zh-CN" altLang="en-US"/>
            </a:fld>
            <a:endParaRPr lang="zh-CN" altLang="en-US"/>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9C653C6-A3DF-4F80-B339-EEA7AD4EB74E}" type="slidenum">
              <a:rPr lang="zh-CN" altLang="en-US"/>
            </a:fld>
            <a:endParaRPr lang="zh-CN" altLang="en-US"/>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34C8ECD-625D-47CF-A536-5FFEFA3221E8}" type="slidenum">
              <a:rPr lang="zh-CN" altLang="en-US"/>
            </a:fld>
            <a:endParaRPr lang="zh-CN" altLang="en-US"/>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302F75D-6093-4635-A245-6592829E8D40}" type="slidenum">
              <a:rPr lang="zh-CN" altLang="en-US"/>
            </a:fld>
            <a:endParaRPr lang="zh-CN" altLang="en-US"/>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6E7AF77-859D-4816-9765-08BB4F4F4E23}" type="slidenum">
              <a:rPr lang="zh-CN" altLang="en-US"/>
            </a:fld>
            <a:endParaRPr lang="zh-CN" altLang="en-US"/>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86C727B-F35C-4DAB-8598-CDE1754EA06E}" type="slidenum">
              <a:rPr lang="zh-CN" altLang="en-US"/>
            </a:fld>
            <a:endParaRPr lang="zh-CN" altLang="en-US"/>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7A72E43-D007-4B25-B847-CB71E6894850}" type="slidenum">
              <a:rPr lang="zh-CN" altLang="en-US"/>
            </a:fld>
            <a:endParaRPr lang="zh-CN" altLang="en-US"/>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B81D8CC-B0AF-4A9B-A3D4-834C3033BD8C}" type="slidenum">
              <a:rPr lang="zh-CN" altLang="en-US"/>
            </a:fld>
            <a:endParaRPr lang="zh-CN" altLang="en-US"/>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79AFDED-2920-423A-8E4C-8E2BE5D3796F}" type="slidenum">
              <a:rPr lang="zh-CN" altLang="en-US"/>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7C6189B-DC4A-49B2-86F9-B038E4D22970}" type="slidenum">
              <a:rPr lang="zh-CN" altLang="en-US"/>
            </a:fld>
            <a:endParaRPr lang="zh-CN" altLang="en-US"/>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5F32F07-EB91-413A-BF1A-610EEC6A64D1}" type="slidenum">
              <a:rPr lang="zh-CN" altLang="en-US"/>
            </a:fld>
            <a:endParaRPr lang="zh-CN" altLang="en-US"/>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5B7A617-075A-4A8C-B7C8-9BF6FEB58DEB}" type="slidenum">
              <a:rPr lang="zh-CN" altLang="en-US"/>
            </a:fld>
            <a:endParaRPr lang="zh-CN" altLang="en-US"/>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C11CBE9-2258-481B-A353-A7C1D920E8EA}" type="slidenum">
              <a:rPr lang="zh-CN" altLang="en-US"/>
            </a:fld>
            <a:endParaRPr lang="zh-CN" altLang="en-US"/>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17B54A3-487B-4859-BC92-FC5534724A36}" type="slidenum">
              <a:rPr lang="zh-CN" altLang="en-US"/>
            </a:fld>
            <a:endParaRPr lang="zh-CN" altLang="en-US"/>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1371225-6C2A-4CCE-ACBF-9DF43A2FC47F}" type="slidenum">
              <a:rPr lang="zh-CN" altLang="en-US"/>
            </a:fld>
            <a:endParaRPr lang="zh-CN" altLang="en-US"/>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290E583-4814-4B6F-A06E-4A8C5E296D2B}" type="slidenum">
              <a:rPr lang="zh-CN" altLang="en-US"/>
            </a:fld>
            <a:endParaRPr lang="zh-CN" altLang="en-US"/>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922256-E2B8-4395-AF6A-A6A550E49BE3}" type="slidenum">
              <a:rPr lang="zh-CN" altLang="en-US"/>
            </a:fld>
            <a:endParaRPr lang="zh-CN" altLang="en-US"/>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F41AD4A-2673-42C0-A7CA-97876F906D41}" type="slidenum">
              <a:rPr lang="zh-CN" altLang="en-US"/>
            </a:fld>
            <a:endParaRPr lang="zh-CN" altLang="en-US"/>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B8C9924-8B18-432A-AE1A-C8E5D5B2DCB6}" type="slidenum">
              <a:rPr lang="zh-CN" altLang="en-US"/>
            </a:fld>
            <a:endParaRPr lang="zh-CN" altLang="en-US"/>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4AD112A-3E8B-4D20-A7D9-E4FDF0C4D85A}"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5ECFDD7-6DA3-4A6C-ADAA-328ACD4AF28D}" type="slidenum">
              <a:rPr lang="zh-CN" altLang="en-US"/>
            </a:fld>
            <a:endParaRPr lang="zh-CN" altLang="en-US"/>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DA0A13F-D3D5-437B-814B-89442C9B8E44}" type="slidenum">
              <a:rPr lang="zh-CN" altLang="en-US"/>
            </a:fld>
            <a:endParaRPr lang="zh-CN" altLang="en-US"/>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8B69C32-E08C-480C-B465-BDCB5A0BA1ED}" type="slidenum">
              <a:rPr lang="zh-CN" altLang="en-US"/>
            </a:fld>
            <a:endParaRPr lang="zh-CN" altLang="en-US"/>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53DD14A-952C-4AE5-A089-E6E2D9087300}" type="slidenum">
              <a:rPr lang="zh-CN" altLang="en-US"/>
            </a:fld>
            <a:endParaRPr lang="zh-CN" altLang="en-US"/>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59AEE35-CF4B-4927-AB34-5FAFDFF3E514}" type="slidenum">
              <a:rPr lang="zh-CN" altLang="en-US"/>
            </a:fld>
            <a:endParaRPr lang="zh-CN" altLang="en-US"/>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5B2760F-F03D-4AEC-87E5-26EEB6C1189D}" type="slidenum">
              <a:rPr lang="zh-CN" altLang="en-US"/>
            </a:fld>
            <a:endParaRPr lang="zh-CN" altLang="en-US"/>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527C847-4898-4659-A439-F18C4B04CE16}" type="slidenum">
              <a:rPr lang="zh-CN" altLang="en-US"/>
            </a:fld>
            <a:endParaRPr lang="zh-CN" altLang="en-US"/>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392B361-9A27-460D-8C95-0DECFBC24528}" type="slidenum">
              <a:rPr lang="zh-CN" altLang="en-US"/>
            </a:fld>
            <a:endParaRPr lang="zh-CN" altLang="en-US"/>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28388E0-7C60-46C9-BDEE-5F9AF022CA46}" type="slidenum">
              <a:rPr lang="zh-CN" altLang="en-US"/>
            </a:fld>
            <a:endParaRPr lang="zh-CN" altLang="en-US"/>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3D26562-E868-41B8-A5F3-10B06AC79746}" type="slidenum">
              <a:rPr lang="zh-CN" altLang="en-US"/>
            </a:fld>
            <a:endParaRPr lang="zh-CN" altLang="en-US"/>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3E3EE5C-E2B6-427D-A437-5137456FEDB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AB87778-8504-4A92-9722-3031368D66F2}" type="slidenum">
              <a:rPr lang="zh-CN" altLang="en-US"/>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CDF0820-7A93-431F-9122-C41093F4FF96}" type="slidenum">
              <a:rPr lang="zh-CN" altLang="en-US"/>
            </a:fld>
            <a:endParaRPr lang="zh-CN" altLang="en-US"/>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F599A1-93AF-4FAF-B9EE-E5AA4D91019E}" type="slidenum">
              <a:rPr lang="zh-CN" altLang="en-US"/>
            </a:fld>
            <a:endParaRPr lang="zh-CN" altLang="en-US"/>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18AC664-28D5-42A4-8C11-DD1A929BA307}" type="slidenum">
              <a:rPr lang="zh-CN" altLang="en-US"/>
            </a:fld>
            <a:endParaRPr lang="zh-CN" altLang="en-US"/>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88C4BA4-1BBD-40A0-9674-A2E44858DC7C}" type="slidenum">
              <a:rPr lang="zh-CN" altLang="en-US"/>
            </a:fld>
            <a:endParaRPr lang="zh-CN" altLang="en-US"/>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90F4CB3-7144-4A33-BDD2-DCCCBB70CE50}" type="slidenum">
              <a:rPr lang="zh-CN" altLang="en-US"/>
            </a:fld>
            <a:endParaRPr lang="zh-CN" altLang="en-US"/>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BFDC63C-D05D-4A93-9658-27C4F57A1C50}" type="slidenum">
              <a:rPr lang="zh-CN" altLang="en-US"/>
            </a:fld>
            <a:endParaRPr lang="zh-CN" altLang="en-US"/>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C9AE5A5-DDDF-4FCB-B8BB-A77F4E907459}" type="slidenum">
              <a:rPr lang="zh-CN" altLang="en-US"/>
            </a:fld>
            <a:endParaRPr lang="zh-CN" altLang="en-US"/>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39D2774-8EB8-4576-9078-63D77492E21A}" type="slidenum">
              <a:rPr lang="zh-CN" altLang="en-US"/>
            </a:fld>
            <a:endParaRPr lang="zh-CN" altLang="en-US"/>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0D133A0-8478-4247-B8C5-E9065F2FEDFC}" type="slidenum">
              <a:rPr lang="zh-CN" altLang="en-US"/>
            </a:fld>
            <a:endParaRPr lang="zh-CN" altLang="en-US"/>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3E29954-1BBA-45C5-A5D3-89F0ED3CD552}" type="slidenum">
              <a:rPr lang="zh-CN" altLang="en-US"/>
            </a:fld>
            <a:endParaRPr lang="zh-CN" altLang="en-US"/>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6C5DBF6-9D16-4347-9090-F5F0365B8671}"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694C8CF-988C-4334-9670-54BAC9555F2E}" type="slidenum">
              <a:rPr lang="zh-CN" altLang="en-US"/>
            </a:fld>
            <a:endParaRPr lang="zh-CN" altLang="en-US"/>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4BA0D13-2C73-47F8-8E75-D0A415888472}" type="slidenum">
              <a:rPr lang="zh-CN" altLang="en-US"/>
            </a:fld>
            <a:endParaRPr lang="zh-CN" altLang="en-US"/>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B7F5CA6-13F1-4487-9D64-35058B9FC9E2}" type="slidenum">
              <a:rPr lang="zh-CN" altLang="en-US"/>
            </a:fld>
            <a:endParaRPr lang="zh-CN" altLang="en-US"/>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95021BE-C40A-49C1-B022-FE74AF343CBA}" type="slidenum">
              <a:rPr lang="zh-CN" altLang="en-US"/>
            </a:fld>
            <a:endParaRPr lang="zh-CN" altLang="en-US"/>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44B99D0-9CE0-4037-9BB5-AAC014A63135}" type="slidenum">
              <a:rPr lang="zh-CN" altLang="en-US"/>
            </a:fld>
            <a:endParaRPr lang="zh-CN" altLang="en-US"/>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CCBC410-53E4-4A3C-8608-26AA848D82FE}" type="slidenum">
              <a:rPr lang="zh-CN" altLang="en-US"/>
            </a:fld>
            <a:endParaRPr lang="zh-CN" altLang="en-US"/>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1D72165-1BB6-474E-A146-76F74FA554CF}" type="slidenum">
              <a:rPr lang="zh-CN" altLang="en-US"/>
            </a:fld>
            <a:endParaRPr lang="zh-CN" altLang="en-US"/>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5D04450-069C-462A-8793-3691DA43F409}" type="slidenum">
              <a:rPr lang="zh-CN" altLang="en-US"/>
            </a:fld>
            <a:endParaRPr lang="zh-CN" altLang="en-US"/>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52B5A8D-F131-40B4-9470-FB300E4957CC}" type="slidenum">
              <a:rPr lang="zh-CN" altLang="en-US"/>
            </a:fld>
            <a:endParaRPr lang="zh-CN" altLang="en-US"/>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B359950-B2B4-4184-B88C-04627B1D5CCA}" type="slidenum">
              <a:rPr lang="zh-CN" altLang="en-US"/>
            </a:fld>
            <a:endParaRPr lang="zh-CN" altLang="en-US"/>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A7E5FF9-5F97-4D59-BEA9-36DCC4431DD9}"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6362228-3C03-4D81-8FFB-CBF56696DD45}" type="slidenum">
              <a:rPr lang="zh-CN" altLang="en-US"/>
            </a:fld>
            <a:endParaRPr lang="zh-CN" altLang="en-US"/>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3526C7B-91BC-4930-90AE-603CDC3BF025}" type="slidenum">
              <a:rPr lang="zh-CN" altLang="en-US"/>
            </a:fld>
            <a:endParaRPr lang="zh-CN" altLang="en-US"/>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7161B22-DD6A-45D3-9EF0-B96FA2313D78}" type="slidenum">
              <a:rPr lang="zh-CN" altLang="en-US"/>
            </a:fld>
            <a:endParaRPr lang="zh-CN" altLang="en-US"/>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40C7779-86A7-4F57-82E9-3D3D11CA1221}" type="slidenum">
              <a:rPr lang="zh-CN" altLang="en-US"/>
            </a:fld>
            <a:endParaRPr lang="zh-CN" altLang="en-US"/>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4E81A99-F0F2-4643-9171-5D8FD8ACD142}" type="slidenum">
              <a:rPr lang="zh-CN" altLang="en-US"/>
            </a:fld>
            <a:endParaRPr lang="zh-CN" altLang="en-US"/>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1A9E231-318E-41A0-A92A-1C12C1EE9635}" type="slidenum">
              <a:rPr lang="zh-CN" altLang="en-US"/>
            </a:fld>
            <a:endParaRPr lang="zh-CN" altLang="en-US"/>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36F2FB8-CB07-45E4-BF4D-BB0F80FF7CB5}" type="slidenum">
              <a:rPr lang="zh-CN" altLang="en-US"/>
            </a:fld>
            <a:endParaRPr lang="zh-CN" altLang="en-US"/>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F27BA67-A2FB-45E6-84AF-C619E62D06AC}" type="slidenum">
              <a:rPr lang="zh-CN" altLang="en-US"/>
            </a:fld>
            <a:endParaRPr lang="zh-CN" altLang="en-US"/>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4444A43-E0FD-437E-AD59-40CA37BBC31B}" type="slidenum">
              <a:rPr lang="zh-CN" altLang="en-US"/>
            </a:fld>
            <a:endParaRPr lang="zh-CN" altLang="en-US"/>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64E34DC-9385-47B9-96EF-5531E32787BF}" type="slidenum">
              <a:rPr lang="zh-CN" altLang="en-US"/>
            </a:fld>
            <a:endParaRPr lang="zh-CN" altLang="en-US"/>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CD552B-CDD1-420D-9DD7-ED1B300BC606}"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7AE28A3-F289-4CCC-862A-8A25A488F60B}" type="slidenum">
              <a:rPr lang="zh-CN" altLang="en-US"/>
            </a:fld>
            <a:endParaRPr lang="zh-CN" altLang="en-US"/>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3F5AF99-8134-40E8-8A09-04ECE2BB94CE}" type="slidenum">
              <a:rPr lang="zh-CN" altLang="en-US"/>
            </a:fld>
            <a:endParaRPr lang="zh-CN" altLang="en-US"/>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0C9202F-C1EE-4C42-BF54-64732C57B200}" type="slidenum">
              <a:rPr lang="zh-CN" altLang="en-US"/>
            </a:fld>
            <a:endParaRPr lang="zh-CN" altLang="en-US"/>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33B6580-4318-4B0E-A7F0-265C07766999}" type="slidenum">
              <a:rPr lang="zh-CN" altLang="en-US"/>
            </a:fld>
            <a:endParaRPr lang="zh-CN" altLang="en-US"/>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43D239B-D12C-4784-90FA-545CB8B40E13}" type="slidenum">
              <a:rPr lang="zh-CN" altLang="en-US"/>
            </a:fld>
            <a:endParaRPr lang="zh-CN" altLang="en-US"/>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7050EDA-918D-43EB-BDEC-5224F99C50A3}" type="slidenum">
              <a:rPr lang="zh-CN" altLang="en-US"/>
            </a:fld>
            <a:endParaRPr lang="zh-CN" altLang="en-US"/>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2EC21B7-FCE2-4AC6-89DC-760B918EC43C}" type="slidenum">
              <a:rPr lang="zh-CN" altLang="en-US"/>
            </a:fld>
            <a:endParaRPr lang="zh-CN" altLang="en-US"/>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5E7A018-2982-4DF9-9879-97BDD83337C5}" type="slidenum">
              <a:rPr lang="zh-CN" altLang="en-US"/>
            </a:fld>
            <a:endParaRPr lang="zh-CN" altLang="en-US"/>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75E01A3-D5ED-44C0-ACB0-3FF0C9568093}" type="slidenum">
              <a:rPr lang="zh-CN" altLang="en-US"/>
            </a:fld>
            <a:endParaRPr lang="zh-CN" altLang="en-US"/>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4B014B4-3E92-40E9-A90B-A6ACD8826B0B}" type="slidenum">
              <a:rPr lang="zh-CN" altLang="en-US"/>
            </a:fld>
            <a:endParaRPr lang="zh-CN" altLang="en-US"/>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6C242FE-2DF6-4F20-B542-8F337FAB653C}"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B57D9C2-FB44-412B-8FE7-1DD05C261331}" type="slidenum">
              <a:rPr lang="zh-CN" altLang="en-US"/>
            </a:fld>
            <a:endParaRPr lang="zh-CN" altLang="en-US"/>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607CA55-1114-48EC-BEE1-4F1EFEA46FE8}" type="slidenum">
              <a:rPr lang="zh-CN" altLang="en-US"/>
            </a:fld>
            <a:endParaRPr lang="zh-CN" altLang="en-US"/>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502286F-7529-4332-A7EF-B5691856EC8D}" type="slidenum">
              <a:rPr lang="zh-CN" altLang="en-US"/>
            </a:fld>
            <a:endParaRPr lang="zh-CN" altLang="en-US"/>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963C99D-E386-4D47-B5F4-577B01A537C8}" type="slidenum">
              <a:rPr lang="zh-CN" altLang="en-US"/>
            </a:fld>
            <a:endParaRPr lang="zh-CN" altLang="en-US"/>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F56FCC4-7764-4398-B8AB-5155B75B1608}" type="slidenum">
              <a:rPr lang="zh-CN" altLang="en-US"/>
            </a:fld>
            <a:endParaRPr lang="zh-CN" altLang="en-US"/>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08E9D09-D9EA-4A9C-A68C-4220EF1EC382}" type="slidenum">
              <a:rPr lang="zh-CN" altLang="en-US"/>
            </a:fld>
            <a:endParaRPr lang="zh-CN" altLang="en-US"/>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D8C70BC-20AB-4A7D-9B36-81928EB0C8E4}" type="slidenum">
              <a:rPr lang="zh-CN" altLang="en-US"/>
            </a:fld>
            <a:endParaRPr lang="zh-CN" altLang="en-US"/>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AA32C59-8E35-4F19-A591-EFAFB46060DA}" type="slidenum">
              <a:rPr lang="zh-CN" altLang="en-US"/>
            </a:fld>
            <a:endParaRPr lang="zh-CN" altLang="en-US"/>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4008C142-A709-4811-8454-5DDF9AF5A32B}" type="slidenum">
              <a:rPr lang="zh-CN" altLang="en-US"/>
            </a:fld>
            <a:endParaRPr lang="zh-CN" altLang="en-US"/>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A3BF8A4-A3CA-4615-A24F-F0E3BDF4C517}" type="slidenum">
              <a:rPr lang="zh-CN" altLang="en-US"/>
            </a:fld>
            <a:endParaRPr lang="zh-CN" altLang="en-US"/>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AE1D10D-FF99-4487-A156-E71E32F3DB79}"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8ADA557-7B3A-41CD-A9E1-DFFC150547D8}" type="slidenum">
              <a:rPr lang="zh-CN" altLang="en-US"/>
            </a:fld>
            <a:endParaRPr lang="zh-CN" altLang="en-US"/>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F44A3E13-3B9F-4825-AB3C-0A2EF2777B88}" type="slidenum">
              <a:rPr lang="zh-CN" altLang="en-US"/>
            </a:fld>
            <a:endParaRPr lang="zh-CN" altLang="en-US"/>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664A997-1C78-4612-9F89-A896AC910376}" type="slidenum">
              <a:rPr lang="zh-CN" altLang="en-US"/>
            </a:fld>
            <a:endParaRPr lang="zh-CN" altLang="en-US"/>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59CF3EA-7C62-4F35-98CF-FA94FFB0B23F}" type="slidenum">
              <a:rPr lang="zh-CN" altLang="en-US"/>
            </a:fld>
            <a:endParaRPr lang="zh-CN" altLang="en-US"/>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E7F7DB9-0408-4FC4-A7CD-9B9A577256A7}" type="slidenum">
              <a:rPr lang="zh-CN" altLang="en-US"/>
            </a:fld>
            <a:endParaRPr lang="zh-CN" altLang="en-US"/>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4C8A560-94A8-4167-BD3E-69E80693D457}" type="slidenum">
              <a:rPr lang="zh-CN" altLang="en-US"/>
            </a:fld>
            <a:endParaRPr lang="zh-CN" altLang="en-US"/>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DAF305B-60DE-46CF-A72C-2C512187643F}" type="slidenum">
              <a:rPr lang="zh-CN" altLang="en-US"/>
            </a:fld>
            <a:endParaRPr lang="zh-CN" altLang="en-US"/>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8648F13-9FBF-4DCE-96A8-0833DB6EAE8F}" type="slidenum">
              <a:rPr lang="zh-CN" altLang="en-US"/>
            </a:fld>
            <a:endParaRPr lang="zh-CN" altLang="en-US"/>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BB2BD1D-5AC3-4B96-B0A5-2BCA98AF5E01}" type="slidenum">
              <a:rPr lang="zh-CN" altLang="en-US"/>
            </a:fld>
            <a:endParaRPr lang="zh-CN" altLang="en-US"/>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9BE2512-9183-4563-85A6-60D8C762C71E}" type="slidenum">
              <a:rPr lang="zh-CN" altLang="en-US"/>
            </a:fld>
            <a:endParaRPr lang="zh-CN" altLang="en-US"/>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E213EB4-CADB-41CD-81E0-1A8F91D00C1E}"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F4FB97A-FF6E-40AD-8B9B-1936D4259254}" type="slidenum">
              <a:rPr lang="zh-CN" altLang="en-US"/>
            </a:fld>
            <a:endParaRPr lang="zh-CN" altLang="en-US"/>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B97CA8B1-5292-4B61-8FEF-F78A9EC7DCB2}" type="slidenum">
              <a:rPr lang="zh-CN" altLang="en-US"/>
            </a:fld>
            <a:endParaRPr lang="zh-CN" altLang="en-US"/>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EFBCF94-794E-4359-AA5A-642402B28CD0}" type="slidenum">
              <a:rPr lang="zh-CN" altLang="en-US"/>
            </a:fld>
            <a:endParaRPr lang="zh-CN" altLang="en-US"/>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AD23C41-15F2-41F5-BF06-461D165D999E}" type="slidenum">
              <a:rPr lang="zh-CN" altLang="en-US"/>
            </a:fld>
            <a:endParaRPr lang="zh-CN" altLang="en-US"/>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4037A2A-4C5F-4C7A-B70B-FCF831E89171}" type="slidenum">
              <a:rPr lang="zh-CN" altLang="en-US"/>
            </a:fld>
            <a:endParaRPr lang="zh-CN" altLang="en-US"/>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ACC9267-83CD-427C-9084-361593865D65}" type="slidenum">
              <a:rPr lang="zh-CN" altLang="en-US"/>
            </a:fld>
            <a:endParaRPr lang="zh-CN" altLang="en-US"/>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3D46DDD-0D9A-4334-BA80-3032AE4CE057}" type="slidenum">
              <a:rPr lang="zh-CN" altLang="en-US"/>
            </a:fld>
            <a:endParaRPr lang="zh-CN" altLang="en-US"/>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4C8C868-DC3E-449B-9404-0C44EF1596F4}" type="slidenum">
              <a:rPr lang="zh-CN" altLang="en-US"/>
            </a:fld>
            <a:endParaRPr lang="zh-CN" altLang="en-US"/>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3231E28-A290-4231-8931-0DACFD43BD0D}" type="slidenum">
              <a:rPr lang="zh-CN" altLang="en-US"/>
            </a:fld>
            <a:endParaRPr lang="zh-CN" altLang="en-US"/>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C9F4803-8EF4-4D15-B487-9ACA7C8FF43F}" type="slidenum">
              <a:rPr lang="zh-CN" altLang="en-US"/>
            </a:fld>
            <a:endParaRPr lang="zh-CN" altLang="en-US"/>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956943D-10CF-4D37-919F-3EF8F72D180A}"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0303826-8EB0-4AB3-9DC9-91ED2D8F3AF5}" type="slidenum">
              <a:rPr lang="zh-CN" altLang="en-US"/>
            </a:fld>
            <a:endParaRPr lang="zh-CN" altLang="en-US"/>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9E2A9AC-1F9D-491B-A5F6-CE67D521991E}" type="slidenum">
              <a:rPr lang="zh-CN" altLang="en-US"/>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39E2BB1-2AC9-4087-B11F-86AC3DDEB26B}" type="slidenum">
              <a:rPr lang="zh-CN" altLang="en-US"/>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1BC765C-E54C-4A71-B36C-9B365D13482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B0AF44C-166C-4C6E-B855-96C75EAC9C39}" type="slidenum">
              <a:rPr lang="zh-CN" altLang="en-US"/>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52C619F-1A23-4ACD-98E1-5037ADFDE46A}" type="slidenum">
              <a:rPr lang="zh-CN" altLang="en-US"/>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445B9D3-B21F-4466-975D-1FD233A72FEF}" type="slidenum">
              <a:rPr lang="zh-CN" altLang="en-US"/>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773A7BB-A9D9-420C-9B6B-35B499C4DFDF}" type="slidenum">
              <a:rPr lang="zh-CN" altLang="en-US"/>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047F2F1F-C436-469A-9C4F-E69B53597345}" type="slidenum">
              <a:rPr lang="zh-CN" altLang="en-US"/>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2928C43-9723-424F-92D8-58510F5EBF03}" type="slidenum">
              <a:rPr lang="zh-CN" altLang="en-US"/>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DA3D2C0-71D0-49D4-AB64-DF9EBF4EDFF8}" type="slidenum">
              <a:rPr lang="zh-CN" altLang="en-US"/>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30D954C7-2E62-4C13-911E-10816AB65B86}" type="slidenum">
              <a:rPr lang="zh-CN" altLang="en-US"/>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11ED1482-3D77-4E4B-B740-78F025BAEB6B}" type="slidenum">
              <a:rPr lang="zh-CN" altLang="en-US"/>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D8FAD5E-07CD-495E-A707-D11F2EB9807D}" type="slidenum">
              <a:rPr lang="zh-CN" altLang="en-US"/>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A9FDE88-12C2-4DB1-83F0-246A9278B1B4}"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 name="文本框"/>
          <p:cNvSpPr>
            <a:spLocks noGrp="1"/>
          </p:cNvSpPr>
          <p:nvPr>
            <p:ph type="sldNum" sz="quarter" idx="12"/>
          </p:nvPr>
        </p:nvSpPr>
        <p:spPr>
          <a:xfrm>
            <a:off x="0" y="0"/>
            <a:ext cx="0" cy="0"/>
          </a:xfrm>
        </p:spPr>
        <p:txBody>
          <a:bodyPr/>
          <a:lstStyle>
            <a:lvl1pPr fontAlgn="auto">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4C13698-FCF9-429E-BF67-A4199C06503F}" type="slidenum">
              <a:rPr lang="zh-CN" altLang="en-US"/>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EB09E657-5CB8-40C1-955E-654DF0BA62CB}" type="slidenum">
              <a:rPr lang="zh-CN" altLang="en-US"/>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DD89844-BE57-45B4-BBAA-F9E7AEB69C03}" type="slidenum">
              <a:rPr lang="zh-CN" altLang="en-US"/>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61AADC87-84EA-430E-829D-325DDF8D01CF}" type="slidenum">
              <a:rPr lang="zh-CN" altLang="en-US"/>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8"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9"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D690C3A1-AE21-4107-A76D-395B47B42A43}" type="slidenum">
              <a:rPr lang="zh-CN" altLang="en-US"/>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4"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5"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50732FE8-2B82-4CB9-937E-290518690E1C}" type="slidenum">
              <a:rPr lang="zh-CN" altLang="en-US"/>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3"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4"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8686A8C4-A1A9-4FEE-AD19-7F9F63888176}" type="slidenum">
              <a:rPr lang="zh-CN" altLang="en-US"/>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2F90E885-7E71-47CA-BBAE-C7305C6DA31F}" type="slidenum">
              <a:rPr lang="zh-CN" altLang="en-US"/>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6"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7"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ACBAF013-3599-48BA-A3A9-56B2ECB9FD12}" type="slidenum">
              <a:rPr lang="zh-CN" altLang="en-US"/>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CA2018E6-A349-4F4E-80D8-40A6AD58EBD7}" type="slidenum">
              <a:rPr lang="zh-CN" altLang="en-US"/>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lvl1pPr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72514870-5082-4025-BC8A-5E070B8EB77D}" type="datetimeFigureOut">
              <a:rPr lang="zh-CN" altLang="en-US"/>
            </a:fld>
            <a:endParaRPr lang="zh-CN" altLang="en-US"/>
          </a:p>
        </p:txBody>
      </p:sp>
      <p:sp>
        <p:nvSpPr>
          <p:cNvPr id="5" name="文本框"/>
          <p:cNvSpPr>
            <a:spLocks noGrp="1"/>
          </p:cNvSpPr>
          <p:nvPr>
            <p:ph type="ftr" sz="quarter" idx="11"/>
          </p:nvPr>
        </p:nvSpPr>
        <p:spPr/>
        <p:txBody>
          <a:bodyPr/>
          <a:lstStyle>
            <a:lvl1pPr algn="l" eaLnBrk="1" hangingPunct="1">
              <a:defRPr/>
            </a:lvl1pPr>
          </a:lstStyle>
          <a:p>
            <a:pPr>
              <a:defRPr/>
            </a:pPr>
            <a:endParaRPr lang="zh-CN" altLang="en-US"/>
          </a:p>
        </p:txBody>
      </p:sp>
      <p:sp>
        <p:nvSpPr>
          <p:cNvPr id="6" name="文本框"/>
          <p:cNvSpPr>
            <a:spLocks noGrp="1"/>
          </p:cNvSpPr>
          <p:nvPr>
            <p:ph type="sldNum" sz="quarter" idx="12"/>
          </p:nvPr>
        </p:nvSpPr>
        <p:spPr/>
        <p:txBody>
          <a:bodyPr/>
          <a:lstStyle>
            <a:lvl1pPr algn="l" eaLnBrk="1" fontAlgn="auto" hangingPunct="1">
              <a:spcBef>
                <a:spcPts val="0"/>
              </a:spcBef>
              <a:spcAft>
                <a:spcPts val="0"/>
              </a:spcAft>
              <a:defRPr>
                <a:solidFill>
                  <a:schemeClr val="tx1"/>
                </a:solidFill>
                <a:latin typeface="Times New Roman" panose="02020603050405020304" pitchFamily="18" charset="0"/>
                <a:ea typeface="宋体" panose="02010600030101010101" pitchFamily="2" charset="-122"/>
                <a:cs typeface="Times New Roman" panose="02020603050405020304" pitchFamily="18" charset="0"/>
              </a:defRPr>
            </a:lvl1pPr>
          </a:lstStyle>
          <a:p>
            <a:pPr>
              <a:defRPr/>
            </a:pPr>
            <a:fld id="{9DE15736-8AB0-4F99-ABD3-ED591C520B4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2" Type="http://schemas.openxmlformats.org/officeDocument/2006/relationships/theme" Target="../theme/theme15.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2" Type="http://schemas.openxmlformats.org/officeDocument/2006/relationships/theme" Target="../theme/theme16.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2" Type="http://schemas.openxmlformats.org/officeDocument/2006/relationships/theme" Target="../theme/theme17.xml"/><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96.xml"/><Relationship Id="rId8" Type="http://schemas.openxmlformats.org/officeDocument/2006/relationships/slideLayout" Target="../slideLayouts/slideLayout195.xml"/><Relationship Id="rId7" Type="http://schemas.openxmlformats.org/officeDocument/2006/relationships/slideLayout" Target="../slideLayouts/slideLayout194.xml"/><Relationship Id="rId6" Type="http://schemas.openxmlformats.org/officeDocument/2006/relationships/slideLayout" Target="../slideLayouts/slideLayout193.xml"/><Relationship Id="rId5" Type="http://schemas.openxmlformats.org/officeDocument/2006/relationships/slideLayout" Target="../slideLayouts/slideLayout192.xml"/><Relationship Id="rId4" Type="http://schemas.openxmlformats.org/officeDocument/2006/relationships/slideLayout" Target="../slideLayouts/slideLayout191.xml"/><Relationship Id="rId3" Type="http://schemas.openxmlformats.org/officeDocument/2006/relationships/slideLayout" Target="../slideLayouts/slideLayout190.xml"/><Relationship Id="rId2" Type="http://schemas.openxmlformats.org/officeDocument/2006/relationships/slideLayout" Target="../slideLayouts/slideLayout189.xml"/><Relationship Id="rId12" Type="http://schemas.openxmlformats.org/officeDocument/2006/relationships/theme" Target="../theme/theme18.xml"/><Relationship Id="rId11" Type="http://schemas.openxmlformats.org/officeDocument/2006/relationships/slideLayout" Target="../slideLayouts/slideLayout198.xml"/><Relationship Id="rId10" Type="http://schemas.openxmlformats.org/officeDocument/2006/relationships/slideLayout" Target="../slideLayouts/slideLayout197.xml"/><Relationship Id="rId1"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2" Type="http://schemas.openxmlformats.org/officeDocument/2006/relationships/theme" Target="../theme/theme19.xml"/><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18.xml"/><Relationship Id="rId8" Type="http://schemas.openxmlformats.org/officeDocument/2006/relationships/slideLayout" Target="../slideLayouts/slideLayout217.xml"/><Relationship Id="rId7" Type="http://schemas.openxmlformats.org/officeDocument/2006/relationships/slideLayout" Target="../slideLayouts/slideLayout216.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3" Type="http://schemas.openxmlformats.org/officeDocument/2006/relationships/slideLayout" Target="../slideLayouts/slideLayout212.xml"/><Relationship Id="rId2" Type="http://schemas.openxmlformats.org/officeDocument/2006/relationships/slideLayout" Target="../slideLayouts/slideLayout211.xml"/><Relationship Id="rId12" Type="http://schemas.openxmlformats.org/officeDocument/2006/relationships/theme" Target="../theme/theme20.xml"/><Relationship Id="rId11" Type="http://schemas.openxmlformats.org/officeDocument/2006/relationships/slideLayout" Target="../slideLayouts/slideLayout220.xml"/><Relationship Id="rId10" Type="http://schemas.openxmlformats.org/officeDocument/2006/relationships/slideLayout" Target="../slideLayouts/slideLayout219.xml"/><Relationship Id="rId1"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29.xml"/><Relationship Id="rId8" Type="http://schemas.openxmlformats.org/officeDocument/2006/relationships/slideLayout" Target="../slideLayouts/slideLayout228.xml"/><Relationship Id="rId7" Type="http://schemas.openxmlformats.org/officeDocument/2006/relationships/slideLayout" Target="../slideLayouts/slideLayout227.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 Id="rId3" Type="http://schemas.openxmlformats.org/officeDocument/2006/relationships/slideLayout" Target="../slideLayouts/slideLayout223.xml"/><Relationship Id="rId2" Type="http://schemas.openxmlformats.org/officeDocument/2006/relationships/slideLayout" Target="../slideLayouts/slideLayout222.xml"/><Relationship Id="rId12" Type="http://schemas.openxmlformats.org/officeDocument/2006/relationships/theme" Target="../theme/theme21.xml"/><Relationship Id="rId11" Type="http://schemas.openxmlformats.org/officeDocument/2006/relationships/slideLayout" Target="../slideLayouts/slideLayout231.xml"/><Relationship Id="rId10" Type="http://schemas.openxmlformats.org/officeDocument/2006/relationships/slideLayout" Target="../slideLayouts/slideLayout230.xml"/><Relationship Id="rId1"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2" Type="http://schemas.openxmlformats.org/officeDocument/2006/relationships/theme" Target="../theme/theme22.xml"/><Relationship Id="rId11" Type="http://schemas.openxmlformats.org/officeDocument/2006/relationships/slideLayout" Target="../slideLayouts/slideLayout242.xml"/><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51.xml"/><Relationship Id="rId8" Type="http://schemas.openxmlformats.org/officeDocument/2006/relationships/slideLayout" Target="../slideLayouts/slideLayout250.xml"/><Relationship Id="rId7" Type="http://schemas.openxmlformats.org/officeDocument/2006/relationships/slideLayout" Target="../slideLayouts/slideLayout249.xml"/><Relationship Id="rId6" Type="http://schemas.openxmlformats.org/officeDocument/2006/relationships/slideLayout" Target="../slideLayouts/slideLayout248.xml"/><Relationship Id="rId5" Type="http://schemas.openxmlformats.org/officeDocument/2006/relationships/slideLayout" Target="../slideLayouts/slideLayout247.xml"/><Relationship Id="rId4" Type="http://schemas.openxmlformats.org/officeDocument/2006/relationships/slideLayout" Target="../slideLayouts/slideLayout246.xml"/><Relationship Id="rId3" Type="http://schemas.openxmlformats.org/officeDocument/2006/relationships/slideLayout" Target="../slideLayouts/slideLayout245.xml"/><Relationship Id="rId2" Type="http://schemas.openxmlformats.org/officeDocument/2006/relationships/slideLayout" Target="../slideLayouts/slideLayout244.xml"/><Relationship Id="rId12" Type="http://schemas.openxmlformats.org/officeDocument/2006/relationships/theme" Target="../theme/theme23.xml"/><Relationship Id="rId11" Type="http://schemas.openxmlformats.org/officeDocument/2006/relationships/slideLayout" Target="../slideLayouts/slideLayout253.xml"/><Relationship Id="rId10" Type="http://schemas.openxmlformats.org/officeDocument/2006/relationships/slideLayout" Target="../slideLayouts/slideLayout252.xml"/><Relationship Id="rId1"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2.xml"/><Relationship Id="rId8" Type="http://schemas.openxmlformats.org/officeDocument/2006/relationships/slideLayout" Target="../slideLayouts/slideLayout261.xml"/><Relationship Id="rId7" Type="http://schemas.openxmlformats.org/officeDocument/2006/relationships/slideLayout" Target="../slideLayouts/slideLayout260.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3" Type="http://schemas.openxmlformats.org/officeDocument/2006/relationships/slideLayout" Target="../slideLayouts/slideLayout256.xml"/><Relationship Id="rId2" Type="http://schemas.openxmlformats.org/officeDocument/2006/relationships/slideLayout" Target="../slideLayouts/slideLayout255.xml"/><Relationship Id="rId12" Type="http://schemas.openxmlformats.org/officeDocument/2006/relationships/theme" Target="../theme/theme24.xml"/><Relationship Id="rId11" Type="http://schemas.openxmlformats.org/officeDocument/2006/relationships/slideLayout" Target="../slideLayouts/slideLayout264.xml"/><Relationship Id="rId10" Type="http://schemas.openxmlformats.org/officeDocument/2006/relationships/slideLayout" Target="../slideLayouts/slideLayout263.xml"/><Relationship Id="rId1"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73.xml"/><Relationship Id="rId8" Type="http://schemas.openxmlformats.org/officeDocument/2006/relationships/slideLayout" Target="../slideLayouts/slideLayout272.xml"/><Relationship Id="rId7" Type="http://schemas.openxmlformats.org/officeDocument/2006/relationships/slideLayout" Target="../slideLayouts/slideLayout271.xml"/><Relationship Id="rId6" Type="http://schemas.openxmlformats.org/officeDocument/2006/relationships/slideLayout" Target="../slideLayouts/slideLayout270.xml"/><Relationship Id="rId5" Type="http://schemas.openxmlformats.org/officeDocument/2006/relationships/slideLayout" Target="../slideLayouts/slideLayout269.xml"/><Relationship Id="rId4" Type="http://schemas.openxmlformats.org/officeDocument/2006/relationships/slideLayout" Target="../slideLayouts/slideLayout268.xml"/><Relationship Id="rId3" Type="http://schemas.openxmlformats.org/officeDocument/2006/relationships/slideLayout" Target="../slideLayouts/slideLayout267.xml"/><Relationship Id="rId2" Type="http://schemas.openxmlformats.org/officeDocument/2006/relationships/slideLayout" Target="../slideLayouts/slideLayout266.xml"/><Relationship Id="rId12" Type="http://schemas.openxmlformats.org/officeDocument/2006/relationships/theme" Target="../theme/theme25.xml"/><Relationship Id="rId11" Type="http://schemas.openxmlformats.org/officeDocument/2006/relationships/slideLayout" Target="../slideLayouts/slideLayout275.xml"/><Relationship Id="rId10" Type="http://schemas.openxmlformats.org/officeDocument/2006/relationships/slideLayout" Target="../slideLayouts/slideLayout274.xml"/><Relationship Id="rId1"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284.xml"/><Relationship Id="rId8" Type="http://schemas.openxmlformats.org/officeDocument/2006/relationships/slideLayout" Target="../slideLayouts/slideLayout283.xml"/><Relationship Id="rId7" Type="http://schemas.openxmlformats.org/officeDocument/2006/relationships/slideLayout" Target="../slideLayouts/slideLayout282.xml"/><Relationship Id="rId6" Type="http://schemas.openxmlformats.org/officeDocument/2006/relationships/slideLayout" Target="../slideLayouts/slideLayout281.xml"/><Relationship Id="rId5" Type="http://schemas.openxmlformats.org/officeDocument/2006/relationships/slideLayout" Target="../slideLayouts/slideLayout280.xml"/><Relationship Id="rId4" Type="http://schemas.openxmlformats.org/officeDocument/2006/relationships/slideLayout" Target="../slideLayouts/slideLayout279.xml"/><Relationship Id="rId3" Type="http://schemas.openxmlformats.org/officeDocument/2006/relationships/slideLayout" Target="../slideLayouts/slideLayout278.xml"/><Relationship Id="rId2" Type="http://schemas.openxmlformats.org/officeDocument/2006/relationships/slideLayout" Target="../slideLayouts/slideLayout277.xml"/><Relationship Id="rId12" Type="http://schemas.openxmlformats.org/officeDocument/2006/relationships/theme" Target="../theme/theme26.xml"/><Relationship Id="rId11" Type="http://schemas.openxmlformats.org/officeDocument/2006/relationships/slideLayout" Target="../slideLayouts/slideLayout286.xml"/><Relationship Id="rId10" Type="http://schemas.openxmlformats.org/officeDocument/2006/relationships/slideLayout" Target="../slideLayouts/slideLayout285.xml"/><Relationship Id="rId1"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295.xml"/><Relationship Id="rId8" Type="http://schemas.openxmlformats.org/officeDocument/2006/relationships/slideLayout" Target="../slideLayouts/slideLayout294.xml"/><Relationship Id="rId7" Type="http://schemas.openxmlformats.org/officeDocument/2006/relationships/slideLayout" Target="../slideLayouts/slideLayout293.xml"/><Relationship Id="rId6" Type="http://schemas.openxmlformats.org/officeDocument/2006/relationships/slideLayout" Target="../slideLayouts/slideLayout292.xml"/><Relationship Id="rId5" Type="http://schemas.openxmlformats.org/officeDocument/2006/relationships/slideLayout" Target="../slideLayouts/slideLayout291.xml"/><Relationship Id="rId4" Type="http://schemas.openxmlformats.org/officeDocument/2006/relationships/slideLayout" Target="../slideLayouts/slideLayout290.xml"/><Relationship Id="rId3" Type="http://schemas.openxmlformats.org/officeDocument/2006/relationships/slideLayout" Target="../slideLayouts/slideLayout289.xml"/><Relationship Id="rId2" Type="http://schemas.openxmlformats.org/officeDocument/2006/relationships/slideLayout" Target="../slideLayouts/slideLayout288.xml"/><Relationship Id="rId12" Type="http://schemas.openxmlformats.org/officeDocument/2006/relationships/theme" Target="../theme/theme27.xml"/><Relationship Id="rId11" Type="http://schemas.openxmlformats.org/officeDocument/2006/relationships/slideLayout" Target="../slideLayouts/slideLayout297.xml"/><Relationship Id="rId10" Type="http://schemas.openxmlformats.org/officeDocument/2006/relationships/slideLayout" Target="../slideLayouts/slideLayout296.xml"/><Relationship Id="rId1"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306.xml"/><Relationship Id="rId8" Type="http://schemas.openxmlformats.org/officeDocument/2006/relationships/slideLayout" Target="../slideLayouts/slideLayout305.xml"/><Relationship Id="rId7" Type="http://schemas.openxmlformats.org/officeDocument/2006/relationships/slideLayout" Target="../slideLayouts/slideLayout304.xml"/><Relationship Id="rId6" Type="http://schemas.openxmlformats.org/officeDocument/2006/relationships/slideLayout" Target="../slideLayouts/slideLayout303.xml"/><Relationship Id="rId5" Type="http://schemas.openxmlformats.org/officeDocument/2006/relationships/slideLayout" Target="../slideLayouts/slideLayout302.xml"/><Relationship Id="rId4" Type="http://schemas.openxmlformats.org/officeDocument/2006/relationships/slideLayout" Target="../slideLayouts/slideLayout301.xml"/><Relationship Id="rId3" Type="http://schemas.openxmlformats.org/officeDocument/2006/relationships/slideLayout" Target="../slideLayouts/slideLayout300.xml"/><Relationship Id="rId2" Type="http://schemas.openxmlformats.org/officeDocument/2006/relationships/slideLayout" Target="../slideLayouts/slideLayout299.xml"/><Relationship Id="rId12" Type="http://schemas.openxmlformats.org/officeDocument/2006/relationships/theme" Target="../theme/theme28.xml"/><Relationship Id="rId11" Type="http://schemas.openxmlformats.org/officeDocument/2006/relationships/slideLayout" Target="../slideLayouts/slideLayout308.xml"/><Relationship Id="rId10" Type="http://schemas.openxmlformats.org/officeDocument/2006/relationships/slideLayout" Target="../slideLayouts/slideLayout307.xml"/><Relationship Id="rId1"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317.xml"/><Relationship Id="rId8" Type="http://schemas.openxmlformats.org/officeDocument/2006/relationships/slideLayout" Target="../slideLayouts/slideLayout316.xml"/><Relationship Id="rId7" Type="http://schemas.openxmlformats.org/officeDocument/2006/relationships/slideLayout" Target="../slideLayouts/slideLayout315.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4" Type="http://schemas.openxmlformats.org/officeDocument/2006/relationships/slideLayout" Target="../slideLayouts/slideLayout312.xml"/><Relationship Id="rId3" Type="http://schemas.openxmlformats.org/officeDocument/2006/relationships/slideLayout" Target="../slideLayouts/slideLayout311.xml"/><Relationship Id="rId2" Type="http://schemas.openxmlformats.org/officeDocument/2006/relationships/slideLayout" Target="../slideLayouts/slideLayout310.xml"/><Relationship Id="rId12" Type="http://schemas.openxmlformats.org/officeDocument/2006/relationships/theme" Target="../theme/theme29.xml"/><Relationship Id="rId11" Type="http://schemas.openxmlformats.org/officeDocument/2006/relationships/slideLayout" Target="../slideLayouts/slideLayout319.xml"/><Relationship Id="rId10" Type="http://schemas.openxmlformats.org/officeDocument/2006/relationships/slideLayout" Target="../slideLayouts/slideLayout318.xml"/><Relationship Id="rId1"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28.xml"/><Relationship Id="rId8" Type="http://schemas.openxmlformats.org/officeDocument/2006/relationships/slideLayout" Target="../slideLayouts/slideLayout327.xml"/><Relationship Id="rId7" Type="http://schemas.openxmlformats.org/officeDocument/2006/relationships/slideLayout" Target="../slideLayouts/slideLayout326.xml"/><Relationship Id="rId6" Type="http://schemas.openxmlformats.org/officeDocument/2006/relationships/slideLayout" Target="../slideLayouts/slideLayout325.xml"/><Relationship Id="rId5" Type="http://schemas.openxmlformats.org/officeDocument/2006/relationships/slideLayout" Target="../slideLayouts/slideLayout324.xml"/><Relationship Id="rId4" Type="http://schemas.openxmlformats.org/officeDocument/2006/relationships/slideLayout" Target="../slideLayouts/slideLayout323.xml"/><Relationship Id="rId3" Type="http://schemas.openxmlformats.org/officeDocument/2006/relationships/slideLayout" Target="../slideLayouts/slideLayout322.xml"/><Relationship Id="rId2" Type="http://schemas.openxmlformats.org/officeDocument/2006/relationships/slideLayout" Target="../slideLayouts/slideLayout321.xml"/><Relationship Id="rId12" Type="http://schemas.openxmlformats.org/officeDocument/2006/relationships/theme" Target="../theme/theme30.xml"/><Relationship Id="rId11" Type="http://schemas.openxmlformats.org/officeDocument/2006/relationships/slideLayout" Target="../slideLayouts/slideLayout330.xml"/><Relationship Id="rId10" Type="http://schemas.openxmlformats.org/officeDocument/2006/relationships/slideLayout" Target="../slideLayouts/slideLayout329.xml"/><Relationship Id="rId1"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39.xml"/><Relationship Id="rId8" Type="http://schemas.openxmlformats.org/officeDocument/2006/relationships/slideLayout" Target="../slideLayouts/slideLayout338.xml"/><Relationship Id="rId7" Type="http://schemas.openxmlformats.org/officeDocument/2006/relationships/slideLayout" Target="../slideLayouts/slideLayout337.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 Id="rId3" Type="http://schemas.openxmlformats.org/officeDocument/2006/relationships/slideLayout" Target="../slideLayouts/slideLayout333.xml"/><Relationship Id="rId2" Type="http://schemas.openxmlformats.org/officeDocument/2006/relationships/slideLayout" Target="../slideLayouts/slideLayout332.xml"/><Relationship Id="rId12" Type="http://schemas.openxmlformats.org/officeDocument/2006/relationships/theme" Target="../theme/theme31.xml"/><Relationship Id="rId11" Type="http://schemas.openxmlformats.org/officeDocument/2006/relationships/slideLayout" Target="../slideLayouts/slideLayout341.xml"/><Relationship Id="rId10" Type="http://schemas.openxmlformats.org/officeDocument/2006/relationships/slideLayout" Target="../slideLayouts/slideLayout340.xml"/><Relationship Id="rId1"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350.xml"/><Relationship Id="rId8" Type="http://schemas.openxmlformats.org/officeDocument/2006/relationships/slideLayout" Target="../slideLayouts/slideLayout349.xml"/><Relationship Id="rId7" Type="http://schemas.openxmlformats.org/officeDocument/2006/relationships/slideLayout" Target="../slideLayouts/slideLayout348.xml"/><Relationship Id="rId6" Type="http://schemas.openxmlformats.org/officeDocument/2006/relationships/slideLayout" Target="../slideLayouts/slideLayout347.xml"/><Relationship Id="rId5" Type="http://schemas.openxmlformats.org/officeDocument/2006/relationships/slideLayout" Target="../slideLayouts/slideLayout346.xml"/><Relationship Id="rId4" Type="http://schemas.openxmlformats.org/officeDocument/2006/relationships/slideLayout" Target="../slideLayouts/slideLayout345.xml"/><Relationship Id="rId3" Type="http://schemas.openxmlformats.org/officeDocument/2006/relationships/slideLayout" Target="../slideLayouts/slideLayout344.xml"/><Relationship Id="rId2" Type="http://schemas.openxmlformats.org/officeDocument/2006/relationships/slideLayout" Target="../slideLayouts/slideLayout343.xml"/><Relationship Id="rId12" Type="http://schemas.openxmlformats.org/officeDocument/2006/relationships/theme" Target="../theme/theme32.xml"/><Relationship Id="rId11" Type="http://schemas.openxmlformats.org/officeDocument/2006/relationships/slideLayout" Target="../slideLayouts/slideLayout352.xml"/><Relationship Id="rId10" Type="http://schemas.openxmlformats.org/officeDocument/2006/relationships/slideLayout" Target="../slideLayouts/slideLayout351.xml"/><Relationship Id="rId1" Type="http://schemas.openxmlformats.org/officeDocument/2006/relationships/slideLayout" Target="../slideLayouts/slideLayout342.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61.xml"/><Relationship Id="rId8" Type="http://schemas.openxmlformats.org/officeDocument/2006/relationships/slideLayout" Target="../slideLayouts/slideLayout360.xml"/><Relationship Id="rId7" Type="http://schemas.openxmlformats.org/officeDocument/2006/relationships/slideLayout" Target="../slideLayouts/slideLayout359.xml"/><Relationship Id="rId6" Type="http://schemas.openxmlformats.org/officeDocument/2006/relationships/slideLayout" Target="../slideLayouts/slideLayout358.xml"/><Relationship Id="rId5" Type="http://schemas.openxmlformats.org/officeDocument/2006/relationships/slideLayout" Target="../slideLayouts/slideLayout357.xml"/><Relationship Id="rId4" Type="http://schemas.openxmlformats.org/officeDocument/2006/relationships/slideLayout" Target="../slideLayouts/slideLayout356.xml"/><Relationship Id="rId3" Type="http://schemas.openxmlformats.org/officeDocument/2006/relationships/slideLayout" Target="../slideLayouts/slideLayout355.xml"/><Relationship Id="rId2" Type="http://schemas.openxmlformats.org/officeDocument/2006/relationships/slideLayout" Target="../slideLayouts/slideLayout354.xml"/><Relationship Id="rId12" Type="http://schemas.openxmlformats.org/officeDocument/2006/relationships/theme" Target="../theme/theme33.xml"/><Relationship Id="rId11" Type="http://schemas.openxmlformats.org/officeDocument/2006/relationships/slideLayout" Target="../slideLayouts/slideLayout363.xml"/><Relationship Id="rId10" Type="http://schemas.openxmlformats.org/officeDocument/2006/relationships/slideLayout" Target="../slideLayouts/slideLayout362.xml"/><Relationship Id="rId1" Type="http://schemas.openxmlformats.org/officeDocument/2006/relationships/slideLayout" Target="../slideLayouts/slideLayout353.xml"/></Relationships>
</file>

<file path=ppt/slideMasters/_rels/slideMaster34.xml.rels><?xml version="1.0" encoding="UTF-8" standalone="yes"?>
<Relationships xmlns="http://schemas.openxmlformats.org/package/2006/relationships"><Relationship Id="rId9" Type="http://schemas.openxmlformats.org/officeDocument/2006/relationships/slideLayout" Target="../slideLayouts/slideLayout372.xml"/><Relationship Id="rId8" Type="http://schemas.openxmlformats.org/officeDocument/2006/relationships/slideLayout" Target="../slideLayouts/slideLayout371.xml"/><Relationship Id="rId7" Type="http://schemas.openxmlformats.org/officeDocument/2006/relationships/slideLayout" Target="../slideLayouts/slideLayout370.xml"/><Relationship Id="rId6" Type="http://schemas.openxmlformats.org/officeDocument/2006/relationships/slideLayout" Target="../slideLayouts/slideLayout369.xml"/><Relationship Id="rId5" Type="http://schemas.openxmlformats.org/officeDocument/2006/relationships/slideLayout" Target="../slideLayouts/slideLayout368.xml"/><Relationship Id="rId4" Type="http://schemas.openxmlformats.org/officeDocument/2006/relationships/slideLayout" Target="../slideLayouts/slideLayout367.xml"/><Relationship Id="rId3" Type="http://schemas.openxmlformats.org/officeDocument/2006/relationships/slideLayout" Target="../slideLayouts/slideLayout366.xml"/><Relationship Id="rId2" Type="http://schemas.openxmlformats.org/officeDocument/2006/relationships/slideLayout" Target="../slideLayouts/slideLayout365.xml"/><Relationship Id="rId12" Type="http://schemas.openxmlformats.org/officeDocument/2006/relationships/theme" Target="../theme/theme34.xml"/><Relationship Id="rId11" Type="http://schemas.openxmlformats.org/officeDocument/2006/relationships/slideLayout" Target="../slideLayouts/slideLayout374.xml"/><Relationship Id="rId10" Type="http://schemas.openxmlformats.org/officeDocument/2006/relationships/slideLayout" Target="../slideLayouts/slideLayout373.xml"/><Relationship Id="rId1" Type="http://schemas.openxmlformats.org/officeDocument/2006/relationships/slideLayout" Target="../slideLayouts/slideLayout364.xml"/></Relationships>
</file>

<file path=ppt/slideMasters/_rels/slideMaster35.xml.rels><?xml version="1.0" encoding="UTF-8" standalone="yes"?>
<Relationships xmlns="http://schemas.openxmlformats.org/package/2006/relationships"><Relationship Id="rId9" Type="http://schemas.openxmlformats.org/officeDocument/2006/relationships/slideLayout" Target="../slideLayouts/slideLayout383.xml"/><Relationship Id="rId8" Type="http://schemas.openxmlformats.org/officeDocument/2006/relationships/slideLayout" Target="../slideLayouts/slideLayout382.xml"/><Relationship Id="rId7" Type="http://schemas.openxmlformats.org/officeDocument/2006/relationships/slideLayout" Target="../slideLayouts/slideLayout381.xml"/><Relationship Id="rId6" Type="http://schemas.openxmlformats.org/officeDocument/2006/relationships/slideLayout" Target="../slideLayouts/slideLayout380.xml"/><Relationship Id="rId5" Type="http://schemas.openxmlformats.org/officeDocument/2006/relationships/slideLayout" Target="../slideLayouts/slideLayout379.xml"/><Relationship Id="rId4" Type="http://schemas.openxmlformats.org/officeDocument/2006/relationships/slideLayout" Target="../slideLayouts/slideLayout378.xml"/><Relationship Id="rId3" Type="http://schemas.openxmlformats.org/officeDocument/2006/relationships/slideLayout" Target="../slideLayouts/slideLayout377.xml"/><Relationship Id="rId2" Type="http://schemas.openxmlformats.org/officeDocument/2006/relationships/slideLayout" Target="../slideLayouts/slideLayout376.xml"/><Relationship Id="rId12" Type="http://schemas.openxmlformats.org/officeDocument/2006/relationships/theme" Target="../theme/theme35.xml"/><Relationship Id="rId11" Type="http://schemas.openxmlformats.org/officeDocument/2006/relationships/slideLayout" Target="../slideLayouts/slideLayout385.xml"/><Relationship Id="rId10" Type="http://schemas.openxmlformats.org/officeDocument/2006/relationships/slideLayout" Target="../slideLayouts/slideLayout384.xml"/><Relationship Id="rId1" Type="http://schemas.openxmlformats.org/officeDocument/2006/relationships/slideLayout" Target="../slideLayouts/slideLayout375.xml"/></Relationships>
</file>

<file path=ppt/slideMasters/_rels/slideMaster36.xml.rels><?xml version="1.0" encoding="UTF-8" standalone="yes"?>
<Relationships xmlns="http://schemas.openxmlformats.org/package/2006/relationships"><Relationship Id="rId9" Type="http://schemas.openxmlformats.org/officeDocument/2006/relationships/slideLayout" Target="../slideLayouts/slideLayout394.xml"/><Relationship Id="rId8" Type="http://schemas.openxmlformats.org/officeDocument/2006/relationships/slideLayout" Target="../slideLayouts/slideLayout393.xml"/><Relationship Id="rId7" Type="http://schemas.openxmlformats.org/officeDocument/2006/relationships/slideLayout" Target="../slideLayouts/slideLayout392.xml"/><Relationship Id="rId6" Type="http://schemas.openxmlformats.org/officeDocument/2006/relationships/slideLayout" Target="../slideLayouts/slideLayout391.xml"/><Relationship Id="rId5" Type="http://schemas.openxmlformats.org/officeDocument/2006/relationships/slideLayout" Target="../slideLayouts/slideLayout390.xml"/><Relationship Id="rId4" Type="http://schemas.openxmlformats.org/officeDocument/2006/relationships/slideLayout" Target="../slideLayouts/slideLayout389.xml"/><Relationship Id="rId3" Type="http://schemas.openxmlformats.org/officeDocument/2006/relationships/slideLayout" Target="../slideLayouts/slideLayout388.xml"/><Relationship Id="rId2" Type="http://schemas.openxmlformats.org/officeDocument/2006/relationships/slideLayout" Target="../slideLayouts/slideLayout387.xml"/><Relationship Id="rId12" Type="http://schemas.openxmlformats.org/officeDocument/2006/relationships/theme" Target="../theme/theme36.xml"/><Relationship Id="rId11" Type="http://schemas.openxmlformats.org/officeDocument/2006/relationships/slideLayout" Target="../slideLayouts/slideLayout396.xml"/><Relationship Id="rId10" Type="http://schemas.openxmlformats.org/officeDocument/2006/relationships/slideLayout" Target="../slideLayouts/slideLayout395.xml"/><Relationship Id="rId1" Type="http://schemas.openxmlformats.org/officeDocument/2006/relationships/slideLayout" Target="../slideLayouts/slideLayout386.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05.xml"/><Relationship Id="rId8" Type="http://schemas.openxmlformats.org/officeDocument/2006/relationships/slideLayout" Target="../slideLayouts/slideLayout404.xml"/><Relationship Id="rId7" Type="http://schemas.openxmlformats.org/officeDocument/2006/relationships/slideLayout" Target="../slideLayouts/slideLayout403.xml"/><Relationship Id="rId6" Type="http://schemas.openxmlformats.org/officeDocument/2006/relationships/slideLayout" Target="../slideLayouts/slideLayout402.xml"/><Relationship Id="rId5" Type="http://schemas.openxmlformats.org/officeDocument/2006/relationships/slideLayout" Target="../slideLayouts/slideLayout401.xml"/><Relationship Id="rId4" Type="http://schemas.openxmlformats.org/officeDocument/2006/relationships/slideLayout" Target="../slideLayouts/slideLayout400.xml"/><Relationship Id="rId3" Type="http://schemas.openxmlformats.org/officeDocument/2006/relationships/slideLayout" Target="../slideLayouts/slideLayout399.xml"/><Relationship Id="rId2" Type="http://schemas.openxmlformats.org/officeDocument/2006/relationships/slideLayout" Target="../slideLayouts/slideLayout398.xml"/><Relationship Id="rId12" Type="http://schemas.openxmlformats.org/officeDocument/2006/relationships/theme" Target="../theme/theme37.xml"/><Relationship Id="rId11" Type="http://schemas.openxmlformats.org/officeDocument/2006/relationships/slideLayout" Target="../slideLayouts/slideLayout407.xml"/><Relationship Id="rId10" Type="http://schemas.openxmlformats.org/officeDocument/2006/relationships/slideLayout" Target="../slideLayouts/slideLayout406.xml"/><Relationship Id="rId1" Type="http://schemas.openxmlformats.org/officeDocument/2006/relationships/slideLayout" Target="../slideLayouts/slideLayout397.xml"/></Relationships>
</file>

<file path=ppt/slideMasters/_rels/slideMaster38.xml.rels><?xml version="1.0" encoding="UTF-8" standalone="yes"?>
<Relationships xmlns="http://schemas.openxmlformats.org/package/2006/relationships"><Relationship Id="rId9" Type="http://schemas.openxmlformats.org/officeDocument/2006/relationships/slideLayout" Target="../slideLayouts/slideLayout416.xml"/><Relationship Id="rId8" Type="http://schemas.openxmlformats.org/officeDocument/2006/relationships/slideLayout" Target="../slideLayouts/slideLayout415.xml"/><Relationship Id="rId7" Type="http://schemas.openxmlformats.org/officeDocument/2006/relationships/slideLayout" Target="../slideLayouts/slideLayout414.xml"/><Relationship Id="rId6" Type="http://schemas.openxmlformats.org/officeDocument/2006/relationships/slideLayout" Target="../slideLayouts/slideLayout413.xml"/><Relationship Id="rId5" Type="http://schemas.openxmlformats.org/officeDocument/2006/relationships/slideLayout" Target="../slideLayouts/slideLayout412.xml"/><Relationship Id="rId4" Type="http://schemas.openxmlformats.org/officeDocument/2006/relationships/slideLayout" Target="../slideLayouts/slideLayout411.xml"/><Relationship Id="rId3" Type="http://schemas.openxmlformats.org/officeDocument/2006/relationships/slideLayout" Target="../slideLayouts/slideLayout410.xml"/><Relationship Id="rId2" Type="http://schemas.openxmlformats.org/officeDocument/2006/relationships/slideLayout" Target="../slideLayouts/slideLayout409.xml"/><Relationship Id="rId12" Type="http://schemas.openxmlformats.org/officeDocument/2006/relationships/theme" Target="../theme/theme38.xml"/><Relationship Id="rId11" Type="http://schemas.openxmlformats.org/officeDocument/2006/relationships/slideLayout" Target="../slideLayouts/slideLayout418.xml"/><Relationship Id="rId10" Type="http://schemas.openxmlformats.org/officeDocument/2006/relationships/slideLayout" Target="../slideLayouts/slideLayout417.xml"/><Relationship Id="rId1" Type="http://schemas.openxmlformats.org/officeDocument/2006/relationships/slideLayout" Target="../slideLayouts/slideLayout408.xml"/></Relationships>
</file>

<file path=ppt/slideMasters/_rels/slideMaster39.xml.rels><?xml version="1.0" encoding="UTF-8" standalone="yes"?>
<Relationships xmlns="http://schemas.openxmlformats.org/package/2006/relationships"><Relationship Id="rId9" Type="http://schemas.openxmlformats.org/officeDocument/2006/relationships/slideLayout" Target="../slideLayouts/slideLayout427.xml"/><Relationship Id="rId8" Type="http://schemas.openxmlformats.org/officeDocument/2006/relationships/slideLayout" Target="../slideLayouts/slideLayout426.xml"/><Relationship Id="rId7" Type="http://schemas.openxmlformats.org/officeDocument/2006/relationships/slideLayout" Target="../slideLayouts/slideLayout425.xml"/><Relationship Id="rId6" Type="http://schemas.openxmlformats.org/officeDocument/2006/relationships/slideLayout" Target="../slideLayouts/slideLayout424.xml"/><Relationship Id="rId5" Type="http://schemas.openxmlformats.org/officeDocument/2006/relationships/slideLayout" Target="../slideLayouts/slideLayout423.xml"/><Relationship Id="rId4" Type="http://schemas.openxmlformats.org/officeDocument/2006/relationships/slideLayout" Target="../slideLayouts/slideLayout422.xml"/><Relationship Id="rId3" Type="http://schemas.openxmlformats.org/officeDocument/2006/relationships/slideLayout" Target="../slideLayouts/slideLayout421.xml"/><Relationship Id="rId2" Type="http://schemas.openxmlformats.org/officeDocument/2006/relationships/slideLayout" Target="../slideLayouts/slideLayout420.xml"/><Relationship Id="rId12" Type="http://schemas.openxmlformats.org/officeDocument/2006/relationships/theme" Target="../theme/theme39.xml"/><Relationship Id="rId11" Type="http://schemas.openxmlformats.org/officeDocument/2006/relationships/slideLayout" Target="../slideLayouts/slideLayout429.xml"/><Relationship Id="rId10" Type="http://schemas.openxmlformats.org/officeDocument/2006/relationships/slideLayout" Target="../slideLayouts/slideLayout428.xml"/><Relationship Id="rId1" Type="http://schemas.openxmlformats.org/officeDocument/2006/relationships/slideLayout" Target="../slideLayouts/slideLayout4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0.xml.rels><?xml version="1.0" encoding="UTF-8" standalone="yes"?>
<Relationships xmlns="http://schemas.openxmlformats.org/package/2006/relationships"><Relationship Id="rId9" Type="http://schemas.openxmlformats.org/officeDocument/2006/relationships/slideLayout" Target="../slideLayouts/slideLayout438.xml"/><Relationship Id="rId8" Type="http://schemas.openxmlformats.org/officeDocument/2006/relationships/slideLayout" Target="../slideLayouts/slideLayout437.xml"/><Relationship Id="rId7" Type="http://schemas.openxmlformats.org/officeDocument/2006/relationships/slideLayout" Target="../slideLayouts/slideLayout436.xml"/><Relationship Id="rId6" Type="http://schemas.openxmlformats.org/officeDocument/2006/relationships/slideLayout" Target="../slideLayouts/slideLayout435.xml"/><Relationship Id="rId5" Type="http://schemas.openxmlformats.org/officeDocument/2006/relationships/slideLayout" Target="../slideLayouts/slideLayout434.xml"/><Relationship Id="rId4" Type="http://schemas.openxmlformats.org/officeDocument/2006/relationships/slideLayout" Target="../slideLayouts/slideLayout433.xml"/><Relationship Id="rId3" Type="http://schemas.openxmlformats.org/officeDocument/2006/relationships/slideLayout" Target="../slideLayouts/slideLayout432.xml"/><Relationship Id="rId2" Type="http://schemas.openxmlformats.org/officeDocument/2006/relationships/slideLayout" Target="../slideLayouts/slideLayout431.xml"/><Relationship Id="rId12" Type="http://schemas.openxmlformats.org/officeDocument/2006/relationships/theme" Target="../theme/theme40.xml"/><Relationship Id="rId11" Type="http://schemas.openxmlformats.org/officeDocument/2006/relationships/slideLayout" Target="../slideLayouts/slideLayout440.xml"/><Relationship Id="rId10" Type="http://schemas.openxmlformats.org/officeDocument/2006/relationships/slideLayout" Target="../slideLayouts/slideLayout439.xml"/><Relationship Id="rId1" Type="http://schemas.openxmlformats.org/officeDocument/2006/relationships/slideLayout" Target="../slideLayouts/slideLayout430.xml"/></Relationships>
</file>

<file path=ppt/slideMasters/_rels/slideMaster41.xml.rels><?xml version="1.0" encoding="UTF-8" standalone="yes"?>
<Relationships xmlns="http://schemas.openxmlformats.org/package/2006/relationships"><Relationship Id="rId9" Type="http://schemas.openxmlformats.org/officeDocument/2006/relationships/slideLayout" Target="../slideLayouts/slideLayout449.xml"/><Relationship Id="rId8" Type="http://schemas.openxmlformats.org/officeDocument/2006/relationships/slideLayout" Target="../slideLayouts/slideLayout448.xml"/><Relationship Id="rId7" Type="http://schemas.openxmlformats.org/officeDocument/2006/relationships/slideLayout" Target="../slideLayouts/slideLayout447.xml"/><Relationship Id="rId6" Type="http://schemas.openxmlformats.org/officeDocument/2006/relationships/slideLayout" Target="../slideLayouts/slideLayout446.xml"/><Relationship Id="rId5" Type="http://schemas.openxmlformats.org/officeDocument/2006/relationships/slideLayout" Target="../slideLayouts/slideLayout445.xml"/><Relationship Id="rId4" Type="http://schemas.openxmlformats.org/officeDocument/2006/relationships/slideLayout" Target="../slideLayouts/slideLayout444.xml"/><Relationship Id="rId3" Type="http://schemas.openxmlformats.org/officeDocument/2006/relationships/slideLayout" Target="../slideLayouts/slideLayout443.xml"/><Relationship Id="rId2" Type="http://schemas.openxmlformats.org/officeDocument/2006/relationships/slideLayout" Target="../slideLayouts/slideLayout442.xml"/><Relationship Id="rId12" Type="http://schemas.openxmlformats.org/officeDocument/2006/relationships/theme" Target="../theme/theme41.xml"/><Relationship Id="rId11" Type="http://schemas.openxmlformats.org/officeDocument/2006/relationships/slideLayout" Target="../slideLayouts/slideLayout451.xml"/><Relationship Id="rId10" Type="http://schemas.openxmlformats.org/officeDocument/2006/relationships/slideLayout" Target="../slideLayouts/slideLayout450.xml"/><Relationship Id="rId1" Type="http://schemas.openxmlformats.org/officeDocument/2006/relationships/slideLayout" Target="../slideLayouts/slideLayout441.xml"/></Relationships>
</file>

<file path=ppt/slideMasters/_rels/slideMaster42.xml.rels><?xml version="1.0" encoding="UTF-8" standalone="yes"?>
<Relationships xmlns="http://schemas.openxmlformats.org/package/2006/relationships"><Relationship Id="rId9" Type="http://schemas.openxmlformats.org/officeDocument/2006/relationships/slideLayout" Target="../slideLayouts/slideLayout460.xml"/><Relationship Id="rId8" Type="http://schemas.openxmlformats.org/officeDocument/2006/relationships/slideLayout" Target="../slideLayouts/slideLayout459.xml"/><Relationship Id="rId7" Type="http://schemas.openxmlformats.org/officeDocument/2006/relationships/slideLayout" Target="../slideLayouts/slideLayout458.xml"/><Relationship Id="rId6" Type="http://schemas.openxmlformats.org/officeDocument/2006/relationships/slideLayout" Target="../slideLayouts/slideLayout457.xml"/><Relationship Id="rId5" Type="http://schemas.openxmlformats.org/officeDocument/2006/relationships/slideLayout" Target="../slideLayouts/slideLayout456.xml"/><Relationship Id="rId4" Type="http://schemas.openxmlformats.org/officeDocument/2006/relationships/slideLayout" Target="../slideLayouts/slideLayout455.xml"/><Relationship Id="rId3" Type="http://schemas.openxmlformats.org/officeDocument/2006/relationships/slideLayout" Target="../slideLayouts/slideLayout454.xml"/><Relationship Id="rId2" Type="http://schemas.openxmlformats.org/officeDocument/2006/relationships/slideLayout" Target="../slideLayouts/slideLayout453.xml"/><Relationship Id="rId12" Type="http://schemas.openxmlformats.org/officeDocument/2006/relationships/theme" Target="../theme/theme42.xml"/><Relationship Id="rId11" Type="http://schemas.openxmlformats.org/officeDocument/2006/relationships/slideLayout" Target="../slideLayouts/slideLayout462.xml"/><Relationship Id="rId10" Type="http://schemas.openxmlformats.org/officeDocument/2006/relationships/slideLayout" Target="../slideLayouts/slideLayout461.xml"/><Relationship Id="rId1" Type="http://schemas.openxmlformats.org/officeDocument/2006/relationships/slideLayout" Target="../slideLayouts/slideLayout452.xml"/></Relationships>
</file>

<file path=ppt/slideMasters/_rels/slideMaster43.xml.rels><?xml version="1.0" encoding="UTF-8" standalone="yes"?>
<Relationships xmlns="http://schemas.openxmlformats.org/package/2006/relationships"><Relationship Id="rId9" Type="http://schemas.openxmlformats.org/officeDocument/2006/relationships/slideLayout" Target="../slideLayouts/slideLayout471.xml"/><Relationship Id="rId8" Type="http://schemas.openxmlformats.org/officeDocument/2006/relationships/slideLayout" Target="../slideLayouts/slideLayout470.xml"/><Relationship Id="rId7" Type="http://schemas.openxmlformats.org/officeDocument/2006/relationships/slideLayout" Target="../slideLayouts/slideLayout469.xml"/><Relationship Id="rId6" Type="http://schemas.openxmlformats.org/officeDocument/2006/relationships/slideLayout" Target="../slideLayouts/slideLayout468.xml"/><Relationship Id="rId5" Type="http://schemas.openxmlformats.org/officeDocument/2006/relationships/slideLayout" Target="../slideLayouts/slideLayout467.xml"/><Relationship Id="rId4" Type="http://schemas.openxmlformats.org/officeDocument/2006/relationships/slideLayout" Target="../slideLayouts/slideLayout466.xml"/><Relationship Id="rId3" Type="http://schemas.openxmlformats.org/officeDocument/2006/relationships/slideLayout" Target="../slideLayouts/slideLayout465.xml"/><Relationship Id="rId2" Type="http://schemas.openxmlformats.org/officeDocument/2006/relationships/slideLayout" Target="../slideLayouts/slideLayout464.xml"/><Relationship Id="rId12" Type="http://schemas.openxmlformats.org/officeDocument/2006/relationships/theme" Target="../theme/theme43.xml"/><Relationship Id="rId11" Type="http://schemas.openxmlformats.org/officeDocument/2006/relationships/slideLayout" Target="../slideLayouts/slideLayout473.xml"/><Relationship Id="rId10" Type="http://schemas.openxmlformats.org/officeDocument/2006/relationships/slideLayout" Target="../slideLayouts/slideLayout472.xml"/><Relationship Id="rId1" Type="http://schemas.openxmlformats.org/officeDocument/2006/relationships/slideLayout" Target="../slideLayouts/slideLayout463.xml"/></Relationships>
</file>

<file path=ppt/slideMasters/_rels/slideMaster44.xml.rels><?xml version="1.0" encoding="UTF-8" standalone="yes"?>
<Relationships xmlns="http://schemas.openxmlformats.org/package/2006/relationships"><Relationship Id="rId9" Type="http://schemas.openxmlformats.org/officeDocument/2006/relationships/slideLayout" Target="../slideLayouts/slideLayout482.xml"/><Relationship Id="rId8" Type="http://schemas.openxmlformats.org/officeDocument/2006/relationships/slideLayout" Target="../slideLayouts/slideLayout481.xml"/><Relationship Id="rId7" Type="http://schemas.openxmlformats.org/officeDocument/2006/relationships/slideLayout" Target="../slideLayouts/slideLayout480.xml"/><Relationship Id="rId6" Type="http://schemas.openxmlformats.org/officeDocument/2006/relationships/slideLayout" Target="../slideLayouts/slideLayout479.xml"/><Relationship Id="rId5" Type="http://schemas.openxmlformats.org/officeDocument/2006/relationships/slideLayout" Target="../slideLayouts/slideLayout478.xml"/><Relationship Id="rId4" Type="http://schemas.openxmlformats.org/officeDocument/2006/relationships/slideLayout" Target="../slideLayouts/slideLayout477.xml"/><Relationship Id="rId3" Type="http://schemas.openxmlformats.org/officeDocument/2006/relationships/slideLayout" Target="../slideLayouts/slideLayout476.xml"/><Relationship Id="rId2" Type="http://schemas.openxmlformats.org/officeDocument/2006/relationships/slideLayout" Target="../slideLayouts/slideLayout475.xml"/><Relationship Id="rId12" Type="http://schemas.openxmlformats.org/officeDocument/2006/relationships/theme" Target="../theme/theme44.xml"/><Relationship Id="rId11" Type="http://schemas.openxmlformats.org/officeDocument/2006/relationships/slideLayout" Target="../slideLayouts/slideLayout484.xml"/><Relationship Id="rId10" Type="http://schemas.openxmlformats.org/officeDocument/2006/relationships/slideLayout" Target="../slideLayouts/slideLayout483.xml"/><Relationship Id="rId1" Type="http://schemas.openxmlformats.org/officeDocument/2006/relationships/slideLayout" Target="../slideLayouts/slideLayout474.xml"/></Relationships>
</file>

<file path=ppt/slideMasters/_rels/slideMaster45.xml.rels><?xml version="1.0" encoding="UTF-8" standalone="yes"?>
<Relationships xmlns="http://schemas.openxmlformats.org/package/2006/relationships"><Relationship Id="rId9" Type="http://schemas.openxmlformats.org/officeDocument/2006/relationships/slideLayout" Target="../slideLayouts/slideLayout493.xml"/><Relationship Id="rId8" Type="http://schemas.openxmlformats.org/officeDocument/2006/relationships/slideLayout" Target="../slideLayouts/slideLayout492.xml"/><Relationship Id="rId7" Type="http://schemas.openxmlformats.org/officeDocument/2006/relationships/slideLayout" Target="../slideLayouts/slideLayout491.xml"/><Relationship Id="rId6" Type="http://schemas.openxmlformats.org/officeDocument/2006/relationships/slideLayout" Target="../slideLayouts/slideLayout490.xml"/><Relationship Id="rId5" Type="http://schemas.openxmlformats.org/officeDocument/2006/relationships/slideLayout" Target="../slideLayouts/slideLayout489.xml"/><Relationship Id="rId4" Type="http://schemas.openxmlformats.org/officeDocument/2006/relationships/slideLayout" Target="../slideLayouts/slideLayout488.xml"/><Relationship Id="rId3" Type="http://schemas.openxmlformats.org/officeDocument/2006/relationships/slideLayout" Target="../slideLayouts/slideLayout487.xml"/><Relationship Id="rId2" Type="http://schemas.openxmlformats.org/officeDocument/2006/relationships/slideLayout" Target="../slideLayouts/slideLayout486.xml"/><Relationship Id="rId12" Type="http://schemas.openxmlformats.org/officeDocument/2006/relationships/theme" Target="../theme/theme45.xml"/><Relationship Id="rId11" Type="http://schemas.openxmlformats.org/officeDocument/2006/relationships/slideLayout" Target="../slideLayouts/slideLayout495.xml"/><Relationship Id="rId10" Type="http://schemas.openxmlformats.org/officeDocument/2006/relationships/slideLayout" Target="../slideLayouts/slideLayout494.xml"/><Relationship Id="rId1"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9" Type="http://schemas.openxmlformats.org/officeDocument/2006/relationships/slideLayout" Target="../slideLayouts/slideLayout504.xml"/><Relationship Id="rId8" Type="http://schemas.openxmlformats.org/officeDocument/2006/relationships/slideLayout" Target="../slideLayouts/slideLayout503.xml"/><Relationship Id="rId7" Type="http://schemas.openxmlformats.org/officeDocument/2006/relationships/slideLayout" Target="../slideLayouts/slideLayout502.xml"/><Relationship Id="rId6" Type="http://schemas.openxmlformats.org/officeDocument/2006/relationships/slideLayout" Target="../slideLayouts/slideLayout501.xml"/><Relationship Id="rId5" Type="http://schemas.openxmlformats.org/officeDocument/2006/relationships/slideLayout" Target="../slideLayouts/slideLayout500.xml"/><Relationship Id="rId4" Type="http://schemas.openxmlformats.org/officeDocument/2006/relationships/slideLayout" Target="../slideLayouts/slideLayout499.xml"/><Relationship Id="rId3" Type="http://schemas.openxmlformats.org/officeDocument/2006/relationships/slideLayout" Target="../slideLayouts/slideLayout498.xml"/><Relationship Id="rId2" Type="http://schemas.openxmlformats.org/officeDocument/2006/relationships/slideLayout" Target="../slideLayouts/slideLayout497.xml"/><Relationship Id="rId12" Type="http://schemas.openxmlformats.org/officeDocument/2006/relationships/theme" Target="../theme/theme46.xml"/><Relationship Id="rId11" Type="http://schemas.openxmlformats.org/officeDocument/2006/relationships/slideLayout" Target="../slideLayouts/slideLayout506.xml"/><Relationship Id="rId10" Type="http://schemas.openxmlformats.org/officeDocument/2006/relationships/slideLayout" Target="../slideLayouts/slideLayout505.xml"/><Relationship Id="rId1"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9" Type="http://schemas.openxmlformats.org/officeDocument/2006/relationships/slideLayout" Target="../slideLayouts/slideLayout515.xml"/><Relationship Id="rId8" Type="http://schemas.openxmlformats.org/officeDocument/2006/relationships/slideLayout" Target="../slideLayouts/slideLayout514.xml"/><Relationship Id="rId7" Type="http://schemas.openxmlformats.org/officeDocument/2006/relationships/slideLayout" Target="../slideLayouts/slideLayout513.xml"/><Relationship Id="rId6" Type="http://schemas.openxmlformats.org/officeDocument/2006/relationships/slideLayout" Target="../slideLayouts/slideLayout512.xml"/><Relationship Id="rId5" Type="http://schemas.openxmlformats.org/officeDocument/2006/relationships/slideLayout" Target="../slideLayouts/slideLayout511.xml"/><Relationship Id="rId4" Type="http://schemas.openxmlformats.org/officeDocument/2006/relationships/slideLayout" Target="../slideLayouts/slideLayout510.xml"/><Relationship Id="rId3" Type="http://schemas.openxmlformats.org/officeDocument/2006/relationships/slideLayout" Target="../slideLayouts/slideLayout509.xml"/><Relationship Id="rId2" Type="http://schemas.openxmlformats.org/officeDocument/2006/relationships/slideLayout" Target="../slideLayouts/slideLayout508.xml"/><Relationship Id="rId12" Type="http://schemas.openxmlformats.org/officeDocument/2006/relationships/theme" Target="../theme/theme47.xml"/><Relationship Id="rId11" Type="http://schemas.openxmlformats.org/officeDocument/2006/relationships/slideLayout" Target="../slideLayouts/slideLayout517.xml"/><Relationship Id="rId10" Type="http://schemas.openxmlformats.org/officeDocument/2006/relationships/slideLayout" Target="../slideLayouts/slideLayout516.xml"/><Relationship Id="rId1"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9" Type="http://schemas.openxmlformats.org/officeDocument/2006/relationships/slideLayout" Target="../slideLayouts/slideLayout526.xml"/><Relationship Id="rId8" Type="http://schemas.openxmlformats.org/officeDocument/2006/relationships/slideLayout" Target="../slideLayouts/slideLayout525.xml"/><Relationship Id="rId7" Type="http://schemas.openxmlformats.org/officeDocument/2006/relationships/slideLayout" Target="../slideLayouts/slideLayout524.xml"/><Relationship Id="rId6" Type="http://schemas.openxmlformats.org/officeDocument/2006/relationships/slideLayout" Target="../slideLayouts/slideLayout523.xml"/><Relationship Id="rId5" Type="http://schemas.openxmlformats.org/officeDocument/2006/relationships/slideLayout" Target="../slideLayouts/slideLayout522.xml"/><Relationship Id="rId4" Type="http://schemas.openxmlformats.org/officeDocument/2006/relationships/slideLayout" Target="../slideLayouts/slideLayout521.xml"/><Relationship Id="rId3" Type="http://schemas.openxmlformats.org/officeDocument/2006/relationships/slideLayout" Target="../slideLayouts/slideLayout520.xml"/><Relationship Id="rId2" Type="http://schemas.openxmlformats.org/officeDocument/2006/relationships/slideLayout" Target="../slideLayouts/slideLayout519.xml"/><Relationship Id="rId12" Type="http://schemas.openxmlformats.org/officeDocument/2006/relationships/theme" Target="../theme/theme48.xml"/><Relationship Id="rId11" Type="http://schemas.openxmlformats.org/officeDocument/2006/relationships/slideLayout" Target="../slideLayouts/slideLayout528.xml"/><Relationship Id="rId10" Type="http://schemas.openxmlformats.org/officeDocument/2006/relationships/slideLayout" Target="../slideLayouts/slideLayout527.xml"/><Relationship Id="rId1"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9" Type="http://schemas.openxmlformats.org/officeDocument/2006/relationships/slideLayout" Target="../slideLayouts/slideLayout537.xml"/><Relationship Id="rId8" Type="http://schemas.openxmlformats.org/officeDocument/2006/relationships/slideLayout" Target="../slideLayouts/slideLayout536.xml"/><Relationship Id="rId7" Type="http://schemas.openxmlformats.org/officeDocument/2006/relationships/slideLayout" Target="../slideLayouts/slideLayout535.xml"/><Relationship Id="rId6" Type="http://schemas.openxmlformats.org/officeDocument/2006/relationships/slideLayout" Target="../slideLayouts/slideLayout534.xml"/><Relationship Id="rId5" Type="http://schemas.openxmlformats.org/officeDocument/2006/relationships/slideLayout" Target="../slideLayouts/slideLayout533.xml"/><Relationship Id="rId4" Type="http://schemas.openxmlformats.org/officeDocument/2006/relationships/slideLayout" Target="../slideLayouts/slideLayout532.xml"/><Relationship Id="rId3" Type="http://schemas.openxmlformats.org/officeDocument/2006/relationships/slideLayout" Target="../slideLayouts/slideLayout531.xml"/><Relationship Id="rId2" Type="http://schemas.openxmlformats.org/officeDocument/2006/relationships/slideLayout" Target="../slideLayouts/slideLayout530.xml"/><Relationship Id="rId12" Type="http://schemas.openxmlformats.org/officeDocument/2006/relationships/theme" Target="../theme/theme49.xml"/><Relationship Id="rId11" Type="http://schemas.openxmlformats.org/officeDocument/2006/relationships/slideLayout" Target="../slideLayouts/slideLayout539.xml"/><Relationship Id="rId10" Type="http://schemas.openxmlformats.org/officeDocument/2006/relationships/slideLayout" Target="../slideLayouts/slideLayout538.xml"/><Relationship Id="rId1"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0.xml.rels><?xml version="1.0" encoding="UTF-8" standalone="yes"?>
<Relationships xmlns="http://schemas.openxmlformats.org/package/2006/relationships"><Relationship Id="rId9" Type="http://schemas.openxmlformats.org/officeDocument/2006/relationships/slideLayout" Target="../slideLayouts/slideLayout548.xml"/><Relationship Id="rId8" Type="http://schemas.openxmlformats.org/officeDocument/2006/relationships/slideLayout" Target="../slideLayouts/slideLayout547.xml"/><Relationship Id="rId7" Type="http://schemas.openxmlformats.org/officeDocument/2006/relationships/slideLayout" Target="../slideLayouts/slideLayout546.xml"/><Relationship Id="rId6" Type="http://schemas.openxmlformats.org/officeDocument/2006/relationships/slideLayout" Target="../slideLayouts/slideLayout545.xml"/><Relationship Id="rId5" Type="http://schemas.openxmlformats.org/officeDocument/2006/relationships/slideLayout" Target="../slideLayouts/slideLayout544.xml"/><Relationship Id="rId4" Type="http://schemas.openxmlformats.org/officeDocument/2006/relationships/slideLayout" Target="../slideLayouts/slideLayout543.xml"/><Relationship Id="rId3" Type="http://schemas.openxmlformats.org/officeDocument/2006/relationships/slideLayout" Target="../slideLayouts/slideLayout542.xml"/><Relationship Id="rId2" Type="http://schemas.openxmlformats.org/officeDocument/2006/relationships/slideLayout" Target="../slideLayouts/slideLayout541.xml"/><Relationship Id="rId12" Type="http://schemas.openxmlformats.org/officeDocument/2006/relationships/theme" Target="../theme/theme50.xml"/><Relationship Id="rId11" Type="http://schemas.openxmlformats.org/officeDocument/2006/relationships/slideLayout" Target="../slideLayouts/slideLayout550.xml"/><Relationship Id="rId10" Type="http://schemas.openxmlformats.org/officeDocument/2006/relationships/slideLayout" Target="../slideLayouts/slideLayout549.xml"/><Relationship Id="rId1" Type="http://schemas.openxmlformats.org/officeDocument/2006/relationships/slideLayout" Target="../slideLayouts/slideLayout540.xml"/></Relationships>
</file>

<file path=ppt/slideMasters/_rels/slideMaster51.xml.rels><?xml version="1.0" encoding="UTF-8" standalone="yes"?>
<Relationships xmlns="http://schemas.openxmlformats.org/package/2006/relationships"><Relationship Id="rId9" Type="http://schemas.openxmlformats.org/officeDocument/2006/relationships/slideLayout" Target="../slideLayouts/slideLayout559.xml"/><Relationship Id="rId8" Type="http://schemas.openxmlformats.org/officeDocument/2006/relationships/slideLayout" Target="../slideLayouts/slideLayout558.xml"/><Relationship Id="rId7" Type="http://schemas.openxmlformats.org/officeDocument/2006/relationships/slideLayout" Target="../slideLayouts/slideLayout557.xml"/><Relationship Id="rId6" Type="http://schemas.openxmlformats.org/officeDocument/2006/relationships/slideLayout" Target="../slideLayouts/slideLayout556.xml"/><Relationship Id="rId5" Type="http://schemas.openxmlformats.org/officeDocument/2006/relationships/slideLayout" Target="../slideLayouts/slideLayout555.xml"/><Relationship Id="rId4" Type="http://schemas.openxmlformats.org/officeDocument/2006/relationships/slideLayout" Target="../slideLayouts/slideLayout554.xml"/><Relationship Id="rId3" Type="http://schemas.openxmlformats.org/officeDocument/2006/relationships/slideLayout" Target="../slideLayouts/slideLayout553.xml"/><Relationship Id="rId2" Type="http://schemas.openxmlformats.org/officeDocument/2006/relationships/slideLayout" Target="../slideLayouts/slideLayout552.xml"/><Relationship Id="rId12" Type="http://schemas.openxmlformats.org/officeDocument/2006/relationships/theme" Target="../theme/theme51.xml"/><Relationship Id="rId11" Type="http://schemas.openxmlformats.org/officeDocument/2006/relationships/slideLayout" Target="../slideLayouts/slideLayout561.xml"/><Relationship Id="rId10" Type="http://schemas.openxmlformats.org/officeDocument/2006/relationships/slideLayout" Target="../slideLayouts/slideLayout560.xml"/><Relationship Id="rId1" Type="http://schemas.openxmlformats.org/officeDocument/2006/relationships/slideLayout" Target="../slideLayouts/slideLayout551.xml"/></Relationships>
</file>

<file path=ppt/slideMasters/_rels/slideMaster52.xml.rels><?xml version="1.0" encoding="UTF-8" standalone="yes"?>
<Relationships xmlns="http://schemas.openxmlformats.org/package/2006/relationships"><Relationship Id="rId9" Type="http://schemas.openxmlformats.org/officeDocument/2006/relationships/slideLayout" Target="../slideLayouts/slideLayout570.xml"/><Relationship Id="rId8" Type="http://schemas.openxmlformats.org/officeDocument/2006/relationships/slideLayout" Target="../slideLayouts/slideLayout569.xml"/><Relationship Id="rId7" Type="http://schemas.openxmlformats.org/officeDocument/2006/relationships/slideLayout" Target="../slideLayouts/slideLayout568.xml"/><Relationship Id="rId6" Type="http://schemas.openxmlformats.org/officeDocument/2006/relationships/slideLayout" Target="../slideLayouts/slideLayout567.xml"/><Relationship Id="rId5" Type="http://schemas.openxmlformats.org/officeDocument/2006/relationships/slideLayout" Target="../slideLayouts/slideLayout566.xml"/><Relationship Id="rId4" Type="http://schemas.openxmlformats.org/officeDocument/2006/relationships/slideLayout" Target="../slideLayouts/slideLayout565.xml"/><Relationship Id="rId3" Type="http://schemas.openxmlformats.org/officeDocument/2006/relationships/slideLayout" Target="../slideLayouts/slideLayout564.xml"/><Relationship Id="rId2" Type="http://schemas.openxmlformats.org/officeDocument/2006/relationships/slideLayout" Target="../slideLayouts/slideLayout563.xml"/><Relationship Id="rId12" Type="http://schemas.openxmlformats.org/officeDocument/2006/relationships/theme" Target="../theme/theme52.xml"/><Relationship Id="rId11" Type="http://schemas.openxmlformats.org/officeDocument/2006/relationships/slideLayout" Target="../slideLayouts/slideLayout572.xml"/><Relationship Id="rId10" Type="http://schemas.openxmlformats.org/officeDocument/2006/relationships/slideLayout" Target="../slideLayouts/slideLayout571.xml"/><Relationship Id="rId1" Type="http://schemas.openxmlformats.org/officeDocument/2006/relationships/slideLayout" Target="../slideLayouts/slideLayout562.xml"/></Relationships>
</file>

<file path=ppt/slideMasters/_rels/slideMaster53.xml.rels><?xml version="1.0" encoding="UTF-8" standalone="yes"?>
<Relationships xmlns="http://schemas.openxmlformats.org/package/2006/relationships"><Relationship Id="rId9" Type="http://schemas.openxmlformats.org/officeDocument/2006/relationships/slideLayout" Target="../slideLayouts/slideLayout581.xml"/><Relationship Id="rId8" Type="http://schemas.openxmlformats.org/officeDocument/2006/relationships/slideLayout" Target="../slideLayouts/slideLayout580.xml"/><Relationship Id="rId7" Type="http://schemas.openxmlformats.org/officeDocument/2006/relationships/slideLayout" Target="../slideLayouts/slideLayout579.xml"/><Relationship Id="rId6" Type="http://schemas.openxmlformats.org/officeDocument/2006/relationships/slideLayout" Target="../slideLayouts/slideLayout578.xml"/><Relationship Id="rId5" Type="http://schemas.openxmlformats.org/officeDocument/2006/relationships/slideLayout" Target="../slideLayouts/slideLayout577.xml"/><Relationship Id="rId4" Type="http://schemas.openxmlformats.org/officeDocument/2006/relationships/slideLayout" Target="../slideLayouts/slideLayout576.xml"/><Relationship Id="rId3" Type="http://schemas.openxmlformats.org/officeDocument/2006/relationships/slideLayout" Target="../slideLayouts/slideLayout575.xml"/><Relationship Id="rId2" Type="http://schemas.openxmlformats.org/officeDocument/2006/relationships/slideLayout" Target="../slideLayouts/slideLayout574.xml"/><Relationship Id="rId12" Type="http://schemas.openxmlformats.org/officeDocument/2006/relationships/theme" Target="../theme/theme53.xml"/><Relationship Id="rId11" Type="http://schemas.openxmlformats.org/officeDocument/2006/relationships/slideLayout" Target="../slideLayouts/slideLayout583.xml"/><Relationship Id="rId10" Type="http://schemas.openxmlformats.org/officeDocument/2006/relationships/slideLayout" Target="../slideLayouts/slideLayout582.xml"/><Relationship Id="rId1" Type="http://schemas.openxmlformats.org/officeDocument/2006/relationships/slideLayout" Target="../slideLayouts/slideLayout573.xml"/></Relationships>
</file>

<file path=ppt/slideMasters/_rels/slideMaster54.xml.rels><?xml version="1.0" encoding="UTF-8" standalone="yes"?>
<Relationships xmlns="http://schemas.openxmlformats.org/package/2006/relationships"><Relationship Id="rId9" Type="http://schemas.openxmlformats.org/officeDocument/2006/relationships/slideLayout" Target="../slideLayouts/slideLayout592.xml"/><Relationship Id="rId8" Type="http://schemas.openxmlformats.org/officeDocument/2006/relationships/slideLayout" Target="../slideLayouts/slideLayout591.xml"/><Relationship Id="rId7" Type="http://schemas.openxmlformats.org/officeDocument/2006/relationships/slideLayout" Target="../slideLayouts/slideLayout590.xml"/><Relationship Id="rId6" Type="http://schemas.openxmlformats.org/officeDocument/2006/relationships/slideLayout" Target="../slideLayouts/slideLayout589.xml"/><Relationship Id="rId5" Type="http://schemas.openxmlformats.org/officeDocument/2006/relationships/slideLayout" Target="../slideLayouts/slideLayout588.xml"/><Relationship Id="rId4" Type="http://schemas.openxmlformats.org/officeDocument/2006/relationships/slideLayout" Target="../slideLayouts/slideLayout587.xml"/><Relationship Id="rId3" Type="http://schemas.openxmlformats.org/officeDocument/2006/relationships/slideLayout" Target="../slideLayouts/slideLayout586.xml"/><Relationship Id="rId2" Type="http://schemas.openxmlformats.org/officeDocument/2006/relationships/slideLayout" Target="../slideLayouts/slideLayout585.xml"/><Relationship Id="rId12" Type="http://schemas.openxmlformats.org/officeDocument/2006/relationships/theme" Target="../theme/theme54.xml"/><Relationship Id="rId11" Type="http://schemas.openxmlformats.org/officeDocument/2006/relationships/slideLayout" Target="../slideLayouts/slideLayout594.xml"/><Relationship Id="rId10" Type="http://schemas.openxmlformats.org/officeDocument/2006/relationships/slideLayout" Target="../slideLayouts/slideLayout593.xml"/><Relationship Id="rId1" Type="http://schemas.openxmlformats.org/officeDocument/2006/relationships/slideLayout" Target="../slideLayouts/slideLayout584.xml"/></Relationships>
</file>

<file path=ppt/slideMasters/_rels/slideMaster55.xml.rels><?xml version="1.0" encoding="UTF-8" standalone="yes"?>
<Relationships xmlns="http://schemas.openxmlformats.org/package/2006/relationships"><Relationship Id="rId9" Type="http://schemas.openxmlformats.org/officeDocument/2006/relationships/slideLayout" Target="../slideLayouts/slideLayout603.xml"/><Relationship Id="rId8" Type="http://schemas.openxmlformats.org/officeDocument/2006/relationships/slideLayout" Target="../slideLayouts/slideLayout602.xml"/><Relationship Id="rId7" Type="http://schemas.openxmlformats.org/officeDocument/2006/relationships/slideLayout" Target="../slideLayouts/slideLayout601.xml"/><Relationship Id="rId6" Type="http://schemas.openxmlformats.org/officeDocument/2006/relationships/slideLayout" Target="../slideLayouts/slideLayout600.xml"/><Relationship Id="rId5" Type="http://schemas.openxmlformats.org/officeDocument/2006/relationships/slideLayout" Target="../slideLayouts/slideLayout599.xml"/><Relationship Id="rId4" Type="http://schemas.openxmlformats.org/officeDocument/2006/relationships/slideLayout" Target="../slideLayouts/slideLayout598.xml"/><Relationship Id="rId3" Type="http://schemas.openxmlformats.org/officeDocument/2006/relationships/slideLayout" Target="../slideLayouts/slideLayout597.xml"/><Relationship Id="rId2" Type="http://schemas.openxmlformats.org/officeDocument/2006/relationships/slideLayout" Target="../slideLayouts/slideLayout596.xml"/><Relationship Id="rId12" Type="http://schemas.openxmlformats.org/officeDocument/2006/relationships/theme" Target="../theme/theme55.xml"/><Relationship Id="rId11" Type="http://schemas.openxmlformats.org/officeDocument/2006/relationships/slideLayout" Target="../slideLayouts/slideLayout605.xml"/><Relationship Id="rId10" Type="http://schemas.openxmlformats.org/officeDocument/2006/relationships/slideLayout" Target="../slideLayouts/slideLayout604.xml"/><Relationship Id="rId1"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9" Type="http://schemas.openxmlformats.org/officeDocument/2006/relationships/slideLayout" Target="../slideLayouts/slideLayout614.xml"/><Relationship Id="rId8" Type="http://schemas.openxmlformats.org/officeDocument/2006/relationships/slideLayout" Target="../slideLayouts/slideLayout613.xml"/><Relationship Id="rId7" Type="http://schemas.openxmlformats.org/officeDocument/2006/relationships/slideLayout" Target="../slideLayouts/slideLayout612.xml"/><Relationship Id="rId6" Type="http://schemas.openxmlformats.org/officeDocument/2006/relationships/slideLayout" Target="../slideLayouts/slideLayout611.xml"/><Relationship Id="rId5" Type="http://schemas.openxmlformats.org/officeDocument/2006/relationships/slideLayout" Target="../slideLayouts/slideLayout610.xml"/><Relationship Id="rId4" Type="http://schemas.openxmlformats.org/officeDocument/2006/relationships/slideLayout" Target="../slideLayouts/slideLayout609.xml"/><Relationship Id="rId3" Type="http://schemas.openxmlformats.org/officeDocument/2006/relationships/slideLayout" Target="../slideLayouts/slideLayout608.xml"/><Relationship Id="rId2" Type="http://schemas.openxmlformats.org/officeDocument/2006/relationships/slideLayout" Target="../slideLayouts/slideLayout607.xml"/><Relationship Id="rId12" Type="http://schemas.openxmlformats.org/officeDocument/2006/relationships/theme" Target="../theme/theme56.xml"/><Relationship Id="rId11" Type="http://schemas.openxmlformats.org/officeDocument/2006/relationships/slideLayout" Target="../slideLayouts/slideLayout616.xml"/><Relationship Id="rId10" Type="http://schemas.openxmlformats.org/officeDocument/2006/relationships/slideLayout" Target="../slideLayouts/slideLayout615.xml"/><Relationship Id="rId1" Type="http://schemas.openxmlformats.org/officeDocument/2006/relationships/slideLayout" Target="../slideLayouts/slideLayout606.xml"/></Relationships>
</file>

<file path=ppt/slideMasters/_rels/slideMaster57.xml.rels><?xml version="1.0" encoding="UTF-8" standalone="yes"?>
<Relationships xmlns="http://schemas.openxmlformats.org/package/2006/relationships"><Relationship Id="rId9" Type="http://schemas.openxmlformats.org/officeDocument/2006/relationships/slideLayout" Target="../slideLayouts/slideLayout625.xml"/><Relationship Id="rId8" Type="http://schemas.openxmlformats.org/officeDocument/2006/relationships/slideLayout" Target="../slideLayouts/slideLayout624.xml"/><Relationship Id="rId7" Type="http://schemas.openxmlformats.org/officeDocument/2006/relationships/slideLayout" Target="../slideLayouts/slideLayout623.xml"/><Relationship Id="rId6" Type="http://schemas.openxmlformats.org/officeDocument/2006/relationships/slideLayout" Target="../slideLayouts/slideLayout622.xml"/><Relationship Id="rId5" Type="http://schemas.openxmlformats.org/officeDocument/2006/relationships/slideLayout" Target="../slideLayouts/slideLayout621.xml"/><Relationship Id="rId4" Type="http://schemas.openxmlformats.org/officeDocument/2006/relationships/slideLayout" Target="../slideLayouts/slideLayout620.xml"/><Relationship Id="rId3" Type="http://schemas.openxmlformats.org/officeDocument/2006/relationships/slideLayout" Target="../slideLayouts/slideLayout619.xml"/><Relationship Id="rId2" Type="http://schemas.openxmlformats.org/officeDocument/2006/relationships/slideLayout" Target="../slideLayouts/slideLayout618.xml"/><Relationship Id="rId12" Type="http://schemas.openxmlformats.org/officeDocument/2006/relationships/theme" Target="../theme/theme57.xml"/><Relationship Id="rId11" Type="http://schemas.openxmlformats.org/officeDocument/2006/relationships/slideLayout" Target="../slideLayouts/slideLayout627.xml"/><Relationship Id="rId10" Type="http://schemas.openxmlformats.org/officeDocument/2006/relationships/slideLayout" Target="../slideLayouts/slideLayout626.xml"/><Relationship Id="rId1" Type="http://schemas.openxmlformats.org/officeDocument/2006/relationships/slideLayout" Target="../slideLayouts/slideLayout617.xml"/></Relationships>
</file>

<file path=ppt/slideMasters/_rels/slideMaster58.xml.rels><?xml version="1.0" encoding="UTF-8" standalone="yes"?>
<Relationships xmlns="http://schemas.openxmlformats.org/package/2006/relationships"><Relationship Id="rId9" Type="http://schemas.openxmlformats.org/officeDocument/2006/relationships/slideLayout" Target="../slideLayouts/slideLayout636.xml"/><Relationship Id="rId8" Type="http://schemas.openxmlformats.org/officeDocument/2006/relationships/slideLayout" Target="../slideLayouts/slideLayout635.xml"/><Relationship Id="rId7" Type="http://schemas.openxmlformats.org/officeDocument/2006/relationships/slideLayout" Target="../slideLayouts/slideLayout634.xml"/><Relationship Id="rId6" Type="http://schemas.openxmlformats.org/officeDocument/2006/relationships/slideLayout" Target="../slideLayouts/slideLayout633.xml"/><Relationship Id="rId5" Type="http://schemas.openxmlformats.org/officeDocument/2006/relationships/slideLayout" Target="../slideLayouts/slideLayout632.xml"/><Relationship Id="rId4" Type="http://schemas.openxmlformats.org/officeDocument/2006/relationships/slideLayout" Target="../slideLayouts/slideLayout631.xml"/><Relationship Id="rId3" Type="http://schemas.openxmlformats.org/officeDocument/2006/relationships/slideLayout" Target="../slideLayouts/slideLayout630.xml"/><Relationship Id="rId2" Type="http://schemas.openxmlformats.org/officeDocument/2006/relationships/slideLayout" Target="../slideLayouts/slideLayout629.xml"/><Relationship Id="rId12" Type="http://schemas.openxmlformats.org/officeDocument/2006/relationships/theme" Target="../theme/theme58.xml"/><Relationship Id="rId11" Type="http://schemas.openxmlformats.org/officeDocument/2006/relationships/slideLayout" Target="../slideLayouts/slideLayout638.xml"/><Relationship Id="rId10" Type="http://schemas.openxmlformats.org/officeDocument/2006/relationships/slideLayout" Target="../slideLayouts/slideLayout637.xml"/><Relationship Id="rId1" Type="http://schemas.openxmlformats.org/officeDocument/2006/relationships/slideLayout" Target="../slideLayouts/slideLayout628.xml"/></Relationships>
</file>

<file path=ppt/slideMasters/_rels/slideMaster59.xml.rels><?xml version="1.0" encoding="UTF-8" standalone="yes"?>
<Relationships xmlns="http://schemas.openxmlformats.org/package/2006/relationships"><Relationship Id="rId9" Type="http://schemas.openxmlformats.org/officeDocument/2006/relationships/slideLayout" Target="../slideLayouts/slideLayout647.xml"/><Relationship Id="rId8" Type="http://schemas.openxmlformats.org/officeDocument/2006/relationships/slideLayout" Target="../slideLayouts/slideLayout646.xml"/><Relationship Id="rId7" Type="http://schemas.openxmlformats.org/officeDocument/2006/relationships/slideLayout" Target="../slideLayouts/slideLayout645.xml"/><Relationship Id="rId6" Type="http://schemas.openxmlformats.org/officeDocument/2006/relationships/slideLayout" Target="../slideLayouts/slideLayout644.xml"/><Relationship Id="rId5" Type="http://schemas.openxmlformats.org/officeDocument/2006/relationships/slideLayout" Target="../slideLayouts/slideLayout643.xml"/><Relationship Id="rId4" Type="http://schemas.openxmlformats.org/officeDocument/2006/relationships/slideLayout" Target="../slideLayouts/slideLayout642.xml"/><Relationship Id="rId3" Type="http://schemas.openxmlformats.org/officeDocument/2006/relationships/slideLayout" Target="../slideLayouts/slideLayout641.xml"/><Relationship Id="rId2" Type="http://schemas.openxmlformats.org/officeDocument/2006/relationships/slideLayout" Target="../slideLayouts/slideLayout640.xml"/><Relationship Id="rId12" Type="http://schemas.openxmlformats.org/officeDocument/2006/relationships/theme" Target="../theme/theme59.xml"/><Relationship Id="rId11" Type="http://schemas.openxmlformats.org/officeDocument/2006/relationships/slideLayout" Target="../slideLayouts/slideLayout649.xml"/><Relationship Id="rId10" Type="http://schemas.openxmlformats.org/officeDocument/2006/relationships/slideLayout" Target="../slideLayouts/slideLayout648.xml"/><Relationship Id="rId1" Type="http://schemas.openxmlformats.org/officeDocument/2006/relationships/slideLayout" Target="../slideLayouts/slideLayout63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60.xml.rels><?xml version="1.0" encoding="UTF-8" standalone="yes"?>
<Relationships xmlns="http://schemas.openxmlformats.org/package/2006/relationships"><Relationship Id="rId9" Type="http://schemas.openxmlformats.org/officeDocument/2006/relationships/slideLayout" Target="../slideLayouts/slideLayout658.xml"/><Relationship Id="rId8" Type="http://schemas.openxmlformats.org/officeDocument/2006/relationships/slideLayout" Target="../slideLayouts/slideLayout657.xml"/><Relationship Id="rId7" Type="http://schemas.openxmlformats.org/officeDocument/2006/relationships/slideLayout" Target="../slideLayouts/slideLayout656.xml"/><Relationship Id="rId6" Type="http://schemas.openxmlformats.org/officeDocument/2006/relationships/slideLayout" Target="../slideLayouts/slideLayout655.xml"/><Relationship Id="rId5" Type="http://schemas.openxmlformats.org/officeDocument/2006/relationships/slideLayout" Target="../slideLayouts/slideLayout654.xml"/><Relationship Id="rId4" Type="http://schemas.openxmlformats.org/officeDocument/2006/relationships/slideLayout" Target="../slideLayouts/slideLayout653.xml"/><Relationship Id="rId3" Type="http://schemas.openxmlformats.org/officeDocument/2006/relationships/slideLayout" Target="../slideLayouts/slideLayout652.xml"/><Relationship Id="rId2" Type="http://schemas.openxmlformats.org/officeDocument/2006/relationships/slideLayout" Target="../slideLayouts/slideLayout651.xml"/><Relationship Id="rId12" Type="http://schemas.openxmlformats.org/officeDocument/2006/relationships/theme" Target="../theme/theme60.xml"/><Relationship Id="rId11" Type="http://schemas.openxmlformats.org/officeDocument/2006/relationships/slideLayout" Target="../slideLayouts/slideLayout660.xml"/><Relationship Id="rId10" Type="http://schemas.openxmlformats.org/officeDocument/2006/relationships/slideLayout" Target="../slideLayouts/slideLayout659.xml"/><Relationship Id="rId1"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9" Type="http://schemas.openxmlformats.org/officeDocument/2006/relationships/slideLayout" Target="../slideLayouts/slideLayout669.xml"/><Relationship Id="rId8" Type="http://schemas.openxmlformats.org/officeDocument/2006/relationships/slideLayout" Target="../slideLayouts/slideLayout668.xml"/><Relationship Id="rId7" Type="http://schemas.openxmlformats.org/officeDocument/2006/relationships/slideLayout" Target="../slideLayouts/slideLayout667.xml"/><Relationship Id="rId6" Type="http://schemas.openxmlformats.org/officeDocument/2006/relationships/slideLayout" Target="../slideLayouts/slideLayout666.xml"/><Relationship Id="rId5" Type="http://schemas.openxmlformats.org/officeDocument/2006/relationships/slideLayout" Target="../slideLayouts/slideLayout665.xml"/><Relationship Id="rId4" Type="http://schemas.openxmlformats.org/officeDocument/2006/relationships/slideLayout" Target="../slideLayouts/slideLayout664.xml"/><Relationship Id="rId3" Type="http://schemas.openxmlformats.org/officeDocument/2006/relationships/slideLayout" Target="../slideLayouts/slideLayout663.xml"/><Relationship Id="rId2" Type="http://schemas.openxmlformats.org/officeDocument/2006/relationships/slideLayout" Target="../slideLayouts/slideLayout662.xml"/><Relationship Id="rId12" Type="http://schemas.openxmlformats.org/officeDocument/2006/relationships/theme" Target="../theme/theme61.xml"/><Relationship Id="rId11" Type="http://schemas.openxmlformats.org/officeDocument/2006/relationships/slideLayout" Target="../slideLayouts/slideLayout671.xml"/><Relationship Id="rId10" Type="http://schemas.openxmlformats.org/officeDocument/2006/relationships/slideLayout" Target="../slideLayouts/slideLayout670.xml"/><Relationship Id="rId1" Type="http://schemas.openxmlformats.org/officeDocument/2006/relationships/slideLayout" Target="../slideLayouts/slideLayout661.xml"/></Relationships>
</file>

<file path=ppt/slideMasters/_rels/slideMaster62.xml.rels><?xml version="1.0" encoding="UTF-8" standalone="yes"?>
<Relationships xmlns="http://schemas.openxmlformats.org/package/2006/relationships"><Relationship Id="rId9" Type="http://schemas.openxmlformats.org/officeDocument/2006/relationships/slideLayout" Target="../slideLayouts/slideLayout680.xml"/><Relationship Id="rId8" Type="http://schemas.openxmlformats.org/officeDocument/2006/relationships/slideLayout" Target="../slideLayouts/slideLayout679.xml"/><Relationship Id="rId7" Type="http://schemas.openxmlformats.org/officeDocument/2006/relationships/slideLayout" Target="../slideLayouts/slideLayout678.xml"/><Relationship Id="rId6" Type="http://schemas.openxmlformats.org/officeDocument/2006/relationships/slideLayout" Target="../slideLayouts/slideLayout677.xml"/><Relationship Id="rId5" Type="http://schemas.openxmlformats.org/officeDocument/2006/relationships/slideLayout" Target="../slideLayouts/slideLayout676.xml"/><Relationship Id="rId4" Type="http://schemas.openxmlformats.org/officeDocument/2006/relationships/slideLayout" Target="../slideLayouts/slideLayout675.xml"/><Relationship Id="rId3" Type="http://schemas.openxmlformats.org/officeDocument/2006/relationships/slideLayout" Target="../slideLayouts/slideLayout674.xml"/><Relationship Id="rId2" Type="http://schemas.openxmlformats.org/officeDocument/2006/relationships/slideLayout" Target="../slideLayouts/slideLayout673.xml"/><Relationship Id="rId12" Type="http://schemas.openxmlformats.org/officeDocument/2006/relationships/theme" Target="../theme/theme62.xml"/><Relationship Id="rId11" Type="http://schemas.openxmlformats.org/officeDocument/2006/relationships/slideLayout" Target="../slideLayouts/slideLayout682.xml"/><Relationship Id="rId10" Type="http://schemas.openxmlformats.org/officeDocument/2006/relationships/slideLayout" Target="../slideLayouts/slideLayout681.xml"/><Relationship Id="rId1" Type="http://schemas.openxmlformats.org/officeDocument/2006/relationships/slideLayout" Target="../slideLayouts/slideLayout672.xml"/></Relationships>
</file>

<file path=ppt/slideMasters/_rels/slideMaster63.xml.rels><?xml version="1.0" encoding="UTF-8" standalone="yes"?>
<Relationships xmlns="http://schemas.openxmlformats.org/package/2006/relationships"><Relationship Id="rId9" Type="http://schemas.openxmlformats.org/officeDocument/2006/relationships/slideLayout" Target="../slideLayouts/slideLayout691.xml"/><Relationship Id="rId8" Type="http://schemas.openxmlformats.org/officeDocument/2006/relationships/slideLayout" Target="../slideLayouts/slideLayout690.xml"/><Relationship Id="rId7" Type="http://schemas.openxmlformats.org/officeDocument/2006/relationships/slideLayout" Target="../slideLayouts/slideLayout689.xml"/><Relationship Id="rId6" Type="http://schemas.openxmlformats.org/officeDocument/2006/relationships/slideLayout" Target="../slideLayouts/slideLayout688.xml"/><Relationship Id="rId5" Type="http://schemas.openxmlformats.org/officeDocument/2006/relationships/slideLayout" Target="../slideLayouts/slideLayout687.xml"/><Relationship Id="rId4" Type="http://schemas.openxmlformats.org/officeDocument/2006/relationships/slideLayout" Target="../slideLayouts/slideLayout686.xml"/><Relationship Id="rId3" Type="http://schemas.openxmlformats.org/officeDocument/2006/relationships/slideLayout" Target="../slideLayouts/slideLayout685.xml"/><Relationship Id="rId2" Type="http://schemas.openxmlformats.org/officeDocument/2006/relationships/slideLayout" Target="../slideLayouts/slideLayout684.xml"/><Relationship Id="rId12" Type="http://schemas.openxmlformats.org/officeDocument/2006/relationships/theme" Target="../theme/theme63.xml"/><Relationship Id="rId11" Type="http://schemas.openxmlformats.org/officeDocument/2006/relationships/slideLayout" Target="../slideLayouts/slideLayout693.xml"/><Relationship Id="rId10" Type="http://schemas.openxmlformats.org/officeDocument/2006/relationships/slideLayout" Target="../slideLayouts/slideLayout692.xml"/><Relationship Id="rId1" Type="http://schemas.openxmlformats.org/officeDocument/2006/relationships/slideLayout" Target="../slideLayouts/slideLayout683.xml"/></Relationships>
</file>

<file path=ppt/slideMasters/_rels/slideMaster64.xml.rels><?xml version="1.0" encoding="UTF-8" standalone="yes"?>
<Relationships xmlns="http://schemas.openxmlformats.org/package/2006/relationships"><Relationship Id="rId9" Type="http://schemas.openxmlformats.org/officeDocument/2006/relationships/slideLayout" Target="../slideLayouts/slideLayout702.xml"/><Relationship Id="rId8" Type="http://schemas.openxmlformats.org/officeDocument/2006/relationships/slideLayout" Target="../slideLayouts/slideLayout701.xml"/><Relationship Id="rId7" Type="http://schemas.openxmlformats.org/officeDocument/2006/relationships/slideLayout" Target="../slideLayouts/slideLayout700.xml"/><Relationship Id="rId6" Type="http://schemas.openxmlformats.org/officeDocument/2006/relationships/slideLayout" Target="../slideLayouts/slideLayout699.xml"/><Relationship Id="rId5" Type="http://schemas.openxmlformats.org/officeDocument/2006/relationships/slideLayout" Target="../slideLayouts/slideLayout698.xml"/><Relationship Id="rId4" Type="http://schemas.openxmlformats.org/officeDocument/2006/relationships/slideLayout" Target="../slideLayouts/slideLayout697.xml"/><Relationship Id="rId3" Type="http://schemas.openxmlformats.org/officeDocument/2006/relationships/slideLayout" Target="../slideLayouts/slideLayout696.xml"/><Relationship Id="rId2" Type="http://schemas.openxmlformats.org/officeDocument/2006/relationships/slideLayout" Target="../slideLayouts/slideLayout695.xml"/><Relationship Id="rId12" Type="http://schemas.openxmlformats.org/officeDocument/2006/relationships/theme" Target="../theme/theme64.xml"/><Relationship Id="rId11" Type="http://schemas.openxmlformats.org/officeDocument/2006/relationships/slideLayout" Target="../slideLayouts/slideLayout704.xml"/><Relationship Id="rId10" Type="http://schemas.openxmlformats.org/officeDocument/2006/relationships/slideLayout" Target="../slideLayouts/slideLayout703.xml"/><Relationship Id="rId1" Type="http://schemas.openxmlformats.org/officeDocument/2006/relationships/slideLayout" Target="../slideLayouts/slideLayout694.xml"/></Relationships>
</file>

<file path=ppt/slideMasters/_rels/slideMaster65.xml.rels><?xml version="1.0" encoding="UTF-8" standalone="yes"?>
<Relationships xmlns="http://schemas.openxmlformats.org/package/2006/relationships"><Relationship Id="rId9" Type="http://schemas.openxmlformats.org/officeDocument/2006/relationships/slideLayout" Target="../slideLayouts/slideLayout713.xml"/><Relationship Id="rId8" Type="http://schemas.openxmlformats.org/officeDocument/2006/relationships/slideLayout" Target="../slideLayouts/slideLayout712.xml"/><Relationship Id="rId7" Type="http://schemas.openxmlformats.org/officeDocument/2006/relationships/slideLayout" Target="../slideLayouts/slideLayout711.xml"/><Relationship Id="rId6" Type="http://schemas.openxmlformats.org/officeDocument/2006/relationships/slideLayout" Target="../slideLayouts/slideLayout710.xml"/><Relationship Id="rId5" Type="http://schemas.openxmlformats.org/officeDocument/2006/relationships/slideLayout" Target="../slideLayouts/slideLayout709.xml"/><Relationship Id="rId4" Type="http://schemas.openxmlformats.org/officeDocument/2006/relationships/slideLayout" Target="../slideLayouts/slideLayout708.xml"/><Relationship Id="rId3" Type="http://schemas.openxmlformats.org/officeDocument/2006/relationships/slideLayout" Target="../slideLayouts/slideLayout707.xml"/><Relationship Id="rId2" Type="http://schemas.openxmlformats.org/officeDocument/2006/relationships/slideLayout" Target="../slideLayouts/slideLayout706.xml"/><Relationship Id="rId12" Type="http://schemas.openxmlformats.org/officeDocument/2006/relationships/theme" Target="../theme/theme65.xml"/><Relationship Id="rId11" Type="http://schemas.openxmlformats.org/officeDocument/2006/relationships/slideLayout" Target="../slideLayouts/slideLayout715.xml"/><Relationship Id="rId10" Type="http://schemas.openxmlformats.org/officeDocument/2006/relationships/slideLayout" Target="../slideLayouts/slideLayout714.xml"/><Relationship Id="rId1" Type="http://schemas.openxmlformats.org/officeDocument/2006/relationships/slideLayout" Target="../slideLayouts/slideLayout705.xml"/></Relationships>
</file>

<file path=ppt/slideMasters/_rels/slideMaster66.xml.rels><?xml version="1.0" encoding="UTF-8" standalone="yes"?>
<Relationships xmlns="http://schemas.openxmlformats.org/package/2006/relationships"><Relationship Id="rId9" Type="http://schemas.openxmlformats.org/officeDocument/2006/relationships/slideLayout" Target="../slideLayouts/slideLayout724.xml"/><Relationship Id="rId8" Type="http://schemas.openxmlformats.org/officeDocument/2006/relationships/slideLayout" Target="../slideLayouts/slideLayout723.xml"/><Relationship Id="rId7" Type="http://schemas.openxmlformats.org/officeDocument/2006/relationships/slideLayout" Target="../slideLayouts/slideLayout722.xml"/><Relationship Id="rId6" Type="http://schemas.openxmlformats.org/officeDocument/2006/relationships/slideLayout" Target="../slideLayouts/slideLayout721.xml"/><Relationship Id="rId5" Type="http://schemas.openxmlformats.org/officeDocument/2006/relationships/slideLayout" Target="../slideLayouts/slideLayout720.xml"/><Relationship Id="rId4" Type="http://schemas.openxmlformats.org/officeDocument/2006/relationships/slideLayout" Target="../slideLayouts/slideLayout719.xml"/><Relationship Id="rId3" Type="http://schemas.openxmlformats.org/officeDocument/2006/relationships/slideLayout" Target="../slideLayouts/slideLayout718.xml"/><Relationship Id="rId2" Type="http://schemas.openxmlformats.org/officeDocument/2006/relationships/slideLayout" Target="../slideLayouts/slideLayout717.xml"/><Relationship Id="rId12" Type="http://schemas.openxmlformats.org/officeDocument/2006/relationships/theme" Target="../theme/theme66.xml"/><Relationship Id="rId11" Type="http://schemas.openxmlformats.org/officeDocument/2006/relationships/slideLayout" Target="../slideLayouts/slideLayout726.xml"/><Relationship Id="rId10" Type="http://schemas.openxmlformats.org/officeDocument/2006/relationships/slideLayout" Target="../slideLayouts/slideLayout725.xml"/><Relationship Id="rId1" Type="http://schemas.openxmlformats.org/officeDocument/2006/relationships/slideLayout" Target="../slideLayouts/slideLayout716.xml"/></Relationships>
</file>

<file path=ppt/slideMasters/_rels/slideMaster67.xml.rels><?xml version="1.0" encoding="UTF-8" standalone="yes"?>
<Relationships xmlns="http://schemas.openxmlformats.org/package/2006/relationships"><Relationship Id="rId9" Type="http://schemas.openxmlformats.org/officeDocument/2006/relationships/slideLayout" Target="../slideLayouts/slideLayout735.xml"/><Relationship Id="rId8" Type="http://schemas.openxmlformats.org/officeDocument/2006/relationships/slideLayout" Target="../slideLayouts/slideLayout734.xml"/><Relationship Id="rId7" Type="http://schemas.openxmlformats.org/officeDocument/2006/relationships/slideLayout" Target="../slideLayouts/slideLayout733.xml"/><Relationship Id="rId6" Type="http://schemas.openxmlformats.org/officeDocument/2006/relationships/slideLayout" Target="../slideLayouts/slideLayout732.xml"/><Relationship Id="rId5" Type="http://schemas.openxmlformats.org/officeDocument/2006/relationships/slideLayout" Target="../slideLayouts/slideLayout731.xml"/><Relationship Id="rId4" Type="http://schemas.openxmlformats.org/officeDocument/2006/relationships/slideLayout" Target="../slideLayouts/slideLayout730.xml"/><Relationship Id="rId3" Type="http://schemas.openxmlformats.org/officeDocument/2006/relationships/slideLayout" Target="../slideLayouts/slideLayout729.xml"/><Relationship Id="rId2" Type="http://schemas.openxmlformats.org/officeDocument/2006/relationships/slideLayout" Target="../slideLayouts/slideLayout728.xml"/><Relationship Id="rId12" Type="http://schemas.openxmlformats.org/officeDocument/2006/relationships/theme" Target="../theme/theme67.xml"/><Relationship Id="rId11" Type="http://schemas.openxmlformats.org/officeDocument/2006/relationships/slideLayout" Target="../slideLayouts/slideLayout737.xml"/><Relationship Id="rId10" Type="http://schemas.openxmlformats.org/officeDocument/2006/relationships/slideLayout" Target="../slideLayouts/slideLayout736.xml"/><Relationship Id="rId1" Type="http://schemas.openxmlformats.org/officeDocument/2006/relationships/slideLayout" Target="../slideLayouts/slideLayout727.xml"/></Relationships>
</file>

<file path=ppt/slideMasters/_rels/slideMaster68.xml.rels><?xml version="1.0" encoding="UTF-8" standalone="yes"?>
<Relationships xmlns="http://schemas.openxmlformats.org/package/2006/relationships"><Relationship Id="rId9" Type="http://schemas.openxmlformats.org/officeDocument/2006/relationships/slideLayout" Target="../slideLayouts/slideLayout746.xml"/><Relationship Id="rId8" Type="http://schemas.openxmlformats.org/officeDocument/2006/relationships/slideLayout" Target="../slideLayouts/slideLayout745.xml"/><Relationship Id="rId7" Type="http://schemas.openxmlformats.org/officeDocument/2006/relationships/slideLayout" Target="../slideLayouts/slideLayout744.xml"/><Relationship Id="rId6" Type="http://schemas.openxmlformats.org/officeDocument/2006/relationships/slideLayout" Target="../slideLayouts/slideLayout743.xml"/><Relationship Id="rId5" Type="http://schemas.openxmlformats.org/officeDocument/2006/relationships/slideLayout" Target="../slideLayouts/slideLayout742.xml"/><Relationship Id="rId4" Type="http://schemas.openxmlformats.org/officeDocument/2006/relationships/slideLayout" Target="../slideLayouts/slideLayout741.xml"/><Relationship Id="rId3" Type="http://schemas.openxmlformats.org/officeDocument/2006/relationships/slideLayout" Target="../slideLayouts/slideLayout740.xml"/><Relationship Id="rId2" Type="http://schemas.openxmlformats.org/officeDocument/2006/relationships/slideLayout" Target="../slideLayouts/slideLayout739.xml"/><Relationship Id="rId12" Type="http://schemas.openxmlformats.org/officeDocument/2006/relationships/theme" Target="../theme/theme68.xml"/><Relationship Id="rId11" Type="http://schemas.openxmlformats.org/officeDocument/2006/relationships/slideLayout" Target="../slideLayouts/slideLayout748.xml"/><Relationship Id="rId10" Type="http://schemas.openxmlformats.org/officeDocument/2006/relationships/slideLayout" Target="../slideLayouts/slideLayout747.xml"/><Relationship Id="rId1" Type="http://schemas.openxmlformats.org/officeDocument/2006/relationships/slideLayout" Target="../slideLayouts/slideLayout738.xml"/></Relationships>
</file>

<file path=ppt/slideMasters/_rels/slideMaster69.xml.rels><?xml version="1.0" encoding="UTF-8" standalone="yes"?>
<Relationships xmlns="http://schemas.openxmlformats.org/package/2006/relationships"><Relationship Id="rId9" Type="http://schemas.openxmlformats.org/officeDocument/2006/relationships/slideLayout" Target="../slideLayouts/slideLayout757.xml"/><Relationship Id="rId8" Type="http://schemas.openxmlformats.org/officeDocument/2006/relationships/slideLayout" Target="../slideLayouts/slideLayout756.xml"/><Relationship Id="rId7" Type="http://schemas.openxmlformats.org/officeDocument/2006/relationships/slideLayout" Target="../slideLayouts/slideLayout755.xml"/><Relationship Id="rId6" Type="http://schemas.openxmlformats.org/officeDocument/2006/relationships/slideLayout" Target="../slideLayouts/slideLayout754.xml"/><Relationship Id="rId5" Type="http://schemas.openxmlformats.org/officeDocument/2006/relationships/slideLayout" Target="../slideLayouts/slideLayout753.xml"/><Relationship Id="rId4" Type="http://schemas.openxmlformats.org/officeDocument/2006/relationships/slideLayout" Target="../slideLayouts/slideLayout752.xml"/><Relationship Id="rId3" Type="http://schemas.openxmlformats.org/officeDocument/2006/relationships/slideLayout" Target="../slideLayouts/slideLayout751.xml"/><Relationship Id="rId2" Type="http://schemas.openxmlformats.org/officeDocument/2006/relationships/slideLayout" Target="../slideLayouts/slideLayout750.xml"/><Relationship Id="rId12" Type="http://schemas.openxmlformats.org/officeDocument/2006/relationships/theme" Target="../theme/theme69.xml"/><Relationship Id="rId11" Type="http://schemas.openxmlformats.org/officeDocument/2006/relationships/slideLayout" Target="../slideLayouts/slideLayout759.xml"/><Relationship Id="rId10" Type="http://schemas.openxmlformats.org/officeDocument/2006/relationships/slideLayout" Target="../slideLayouts/slideLayout758.xml"/><Relationship Id="rId1" Type="http://schemas.openxmlformats.org/officeDocument/2006/relationships/slideLayout" Target="../slideLayouts/slideLayout74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70.xml.rels><?xml version="1.0" encoding="UTF-8" standalone="yes"?>
<Relationships xmlns="http://schemas.openxmlformats.org/package/2006/relationships"><Relationship Id="rId9" Type="http://schemas.openxmlformats.org/officeDocument/2006/relationships/slideLayout" Target="../slideLayouts/slideLayout768.xml"/><Relationship Id="rId8" Type="http://schemas.openxmlformats.org/officeDocument/2006/relationships/slideLayout" Target="../slideLayouts/slideLayout767.xml"/><Relationship Id="rId7" Type="http://schemas.openxmlformats.org/officeDocument/2006/relationships/slideLayout" Target="../slideLayouts/slideLayout766.xml"/><Relationship Id="rId6" Type="http://schemas.openxmlformats.org/officeDocument/2006/relationships/slideLayout" Target="../slideLayouts/slideLayout765.xml"/><Relationship Id="rId5" Type="http://schemas.openxmlformats.org/officeDocument/2006/relationships/slideLayout" Target="../slideLayouts/slideLayout764.xml"/><Relationship Id="rId4" Type="http://schemas.openxmlformats.org/officeDocument/2006/relationships/slideLayout" Target="../slideLayouts/slideLayout763.xml"/><Relationship Id="rId3" Type="http://schemas.openxmlformats.org/officeDocument/2006/relationships/slideLayout" Target="../slideLayouts/slideLayout762.xml"/><Relationship Id="rId2" Type="http://schemas.openxmlformats.org/officeDocument/2006/relationships/slideLayout" Target="../slideLayouts/slideLayout761.xml"/><Relationship Id="rId12" Type="http://schemas.openxmlformats.org/officeDocument/2006/relationships/theme" Target="../theme/theme70.xml"/><Relationship Id="rId11" Type="http://schemas.openxmlformats.org/officeDocument/2006/relationships/slideLayout" Target="../slideLayouts/slideLayout770.xml"/><Relationship Id="rId10" Type="http://schemas.openxmlformats.org/officeDocument/2006/relationships/slideLayout" Target="../slideLayouts/slideLayout769.xml"/><Relationship Id="rId1" Type="http://schemas.openxmlformats.org/officeDocument/2006/relationships/slideLayout" Target="../slideLayouts/slideLayout760.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sz="3200" kern="1200">
          <a:solidFill>
            <a:schemeClr val="tx1"/>
          </a:solidFill>
          <a:latin typeface="Calibri" panose="020F0502020204030204" charset="0"/>
          <a:ea typeface="宋体" panose="02010600030101010101" pitchFamily="2" charset="-122"/>
          <a:cs typeface="Calibri" panose="020F0502020204030204" charset="0"/>
        </a:defRPr>
      </a:lvl1pPr>
      <a:lvl2pPr marL="742950" indent="-285750" algn="l" rtl="0" eaLnBrk="0" fontAlgn="base" hangingPunct="0">
        <a:spcBef>
          <a:spcPct val="20000"/>
        </a:spcBef>
        <a:spcAft>
          <a:spcPct val="0"/>
        </a:spcAft>
        <a:defRPr sz="2800" kern="1200">
          <a:solidFill>
            <a:schemeClr val="tx1"/>
          </a:solidFill>
          <a:latin typeface="Calibri" panose="020F0502020204030204" charset="0"/>
          <a:ea typeface="宋体" panose="02010600030101010101" pitchFamily="2" charset="-122"/>
          <a:cs typeface="Calibri" panose="020F0502020204030204" charset="0"/>
        </a:defRPr>
      </a:lvl2pPr>
      <a:lvl3pPr marL="1143000" indent="-228600" algn="l" rtl="0" eaLnBrk="0" fontAlgn="base" hangingPunct="0">
        <a:spcBef>
          <a:spcPct val="20000"/>
        </a:spcBef>
        <a:spcAft>
          <a:spcPct val="0"/>
        </a:spcAft>
        <a:defRPr sz="2400" kern="1200">
          <a:solidFill>
            <a:schemeClr val="tx1"/>
          </a:solidFill>
          <a:latin typeface="Calibri" panose="020F0502020204030204" charset="0"/>
          <a:ea typeface="宋体" panose="02010600030101010101" pitchFamily="2" charset="-122"/>
          <a:cs typeface="Calibri" panose="020F0502020204030204" charset="0"/>
        </a:defRPr>
      </a:lvl3pPr>
      <a:lvl4pPr marL="1600200" indent="-228600" algn="l" rtl="0" eaLnBrk="0" fontAlgn="base" hangingPunct="0">
        <a:spcBef>
          <a:spcPct val="20000"/>
        </a:spcBef>
        <a:spcAft>
          <a:spcPct val="0"/>
        </a:spcAft>
        <a:defRPr sz="2000" kern="1200">
          <a:solidFill>
            <a:schemeClr val="tx1"/>
          </a:solidFill>
          <a:latin typeface="Calibri" panose="020F0502020204030204" charset="0"/>
          <a:ea typeface="宋体" panose="02010600030101010101" pitchFamily="2" charset="-122"/>
          <a:cs typeface="Calibri" panose="020F0502020204030204" charset="0"/>
        </a:defRPr>
      </a:lvl4pPr>
      <a:lvl5pPr marL="2057400" indent="-228600" algn="l" rtl="0" eaLnBrk="0" fontAlgn="base" hangingPunct="0">
        <a:spcBef>
          <a:spcPct val="20000"/>
        </a:spcBef>
        <a:spcAft>
          <a:spcPct val="0"/>
        </a:spcAft>
        <a:defRPr sz="2000" kern="1200">
          <a:solidFill>
            <a:schemeClr val="tx1"/>
          </a:solidFill>
          <a:latin typeface="Calibri" panose="020F0502020204030204" charset="0"/>
          <a:ea typeface="宋体" panose="02010600030101010101" pitchFamily="2" charset="-122"/>
          <a:cs typeface="Calibri" panose="020F0502020204030204" charset="0"/>
        </a:defRPr>
      </a:lvl5pPr>
      <a:lvl6pPr marL="2514600" indent="-228600" algn="l" defTabSz="914400" eaLnBrk="1" fontAlgn="auto" latinLnBrk="0" hangingPunct="1">
        <a:spcBef>
          <a:spcPct val="20000"/>
        </a:spcBef>
        <a:buNone/>
        <a:defRPr sz="2000" kern="1200">
          <a:solidFill>
            <a:schemeClr val="tx1"/>
          </a:solidFill>
          <a:latin typeface="Calibri" panose="020F0502020204030204" charset="0"/>
          <a:ea typeface="宋体" panose="02010600030101010101" pitchFamily="2" charset="-122"/>
          <a:cs typeface="Calibri" panose="020F0502020204030204" charset="0"/>
        </a:defRPr>
      </a:lvl6pPr>
      <a:lvl7pPr marL="2971800" indent="-228600" algn="l" defTabSz="914400" eaLnBrk="1" fontAlgn="auto" latinLnBrk="0" hangingPunct="1">
        <a:spcBef>
          <a:spcPct val="20000"/>
        </a:spcBef>
        <a:buNone/>
        <a:defRPr sz="2000" kern="1200">
          <a:solidFill>
            <a:schemeClr val="tx1"/>
          </a:solidFill>
          <a:latin typeface="Calibri" panose="020F0502020204030204" charset="0"/>
          <a:ea typeface="宋体" panose="02010600030101010101" pitchFamily="2" charset="-122"/>
          <a:cs typeface="Calibri" panose="020F0502020204030204" charset="0"/>
        </a:defRPr>
      </a:lvl7pPr>
      <a:lvl8pPr marL="3429000" indent="-228600" algn="l" defTabSz="914400" eaLnBrk="1" fontAlgn="auto" latinLnBrk="0" hangingPunct="1">
        <a:spcBef>
          <a:spcPct val="20000"/>
        </a:spcBef>
        <a:buNone/>
        <a:defRPr sz="2000" kern="1200">
          <a:solidFill>
            <a:schemeClr val="tx1"/>
          </a:solidFill>
          <a:latin typeface="Calibri" panose="020F0502020204030204" charset="0"/>
          <a:ea typeface="宋体" panose="02010600030101010101" pitchFamily="2" charset="-122"/>
          <a:cs typeface="Calibri" panose="020F0502020204030204" charset="0"/>
        </a:defRPr>
      </a:lvl8pPr>
      <a:lvl9pPr marL="3429000" indent="-228600" algn="l" defTabSz="914400" eaLnBrk="1" fontAlgn="auto" latinLnBrk="0" hangingPunct="1">
        <a:spcBef>
          <a:spcPct val="20000"/>
        </a:spcBef>
        <a:buNone/>
        <a:defRPr sz="2000"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921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BF58FA0-626E-41E0-8816-93882083846E}" type="datetime1">
              <a:rPr lang="en-US" altLang="zh-CN"/>
            </a:fld>
            <a:endParaRPr lang="zh-CN" altLang="en-US"/>
          </a:p>
        </p:txBody>
      </p:sp>
      <p:sp>
        <p:nvSpPr>
          <p:cNvPr id="4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97F3EBC-A1CD-4118-BD1E-58EFF8B786EC}"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024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30C8CBE7-AEC9-4DDF-9795-C15941AD5FD6}" type="datetime1">
              <a:rPr lang="en-US" altLang="zh-CN"/>
            </a:fld>
            <a:endParaRPr lang="zh-CN" altLang="en-US"/>
          </a:p>
        </p:txBody>
      </p:sp>
      <p:sp>
        <p:nvSpPr>
          <p:cNvPr id="5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49177489-B912-434A-8D7B-8A3B16F6E63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126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BE0F392-DCCC-46D7-867B-8728C294C87A}" type="datetime1">
              <a:rPr lang="en-US" altLang="zh-CN"/>
            </a:fld>
            <a:endParaRPr lang="zh-CN" altLang="en-US"/>
          </a:p>
        </p:txBody>
      </p:sp>
      <p:sp>
        <p:nvSpPr>
          <p:cNvPr id="5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17D51A62-E0B1-442E-9298-B1539C96D53A}"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229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F43FAD39-C434-4B98-8D28-CDD91AAB4BDC}" type="datetime1">
              <a:rPr lang="en-US" altLang="zh-CN"/>
            </a:fld>
            <a:endParaRPr lang="zh-CN" altLang="en-US"/>
          </a:p>
        </p:txBody>
      </p:sp>
      <p:sp>
        <p:nvSpPr>
          <p:cNvPr id="6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6702728-0F02-46EB-99DA-B9E7985E19F3}"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331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6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11B8DEDC-D070-4718-9143-22484D8FA5E6}" type="datetime1">
              <a:rPr lang="en-US" altLang="zh-CN"/>
            </a:fld>
            <a:endParaRPr lang="zh-CN" altLang="en-US"/>
          </a:p>
        </p:txBody>
      </p:sp>
      <p:sp>
        <p:nvSpPr>
          <p:cNvPr id="6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4725A3F-DBD7-4B8C-8ED0-CF8A345BA1D0}"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433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4890E4F8-1194-4D41-8F5F-ECFDB278BE50}" type="datetime1">
              <a:rPr lang="en-US" altLang="zh-CN"/>
            </a:fld>
            <a:endParaRPr lang="zh-CN" altLang="en-US"/>
          </a:p>
        </p:txBody>
      </p:sp>
      <p:sp>
        <p:nvSpPr>
          <p:cNvPr id="7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C905C2AB-5283-4A9D-8451-00D69D7434EF}"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536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7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7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6F9213D-0E33-4837-970F-0E236F9F8461}" type="datetime1">
              <a:rPr lang="en-US" altLang="zh-CN"/>
            </a:fld>
            <a:endParaRPr lang="zh-CN" altLang="en-US"/>
          </a:p>
        </p:txBody>
      </p:sp>
      <p:sp>
        <p:nvSpPr>
          <p:cNvPr id="7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805C3D5C-81C4-4AEC-82D5-7BB3160F016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638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7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8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62AFF0D9-F29A-483A-9717-9132E33B5DF0}" type="datetime1">
              <a:rPr lang="en-US" altLang="zh-CN"/>
            </a:fld>
            <a:endParaRPr lang="zh-CN" altLang="en-US"/>
          </a:p>
        </p:txBody>
      </p:sp>
      <p:sp>
        <p:nvSpPr>
          <p:cNvPr id="8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9F2840C0-8DFC-4955-BF7E-450B3316D323}"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741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8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8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20D54444-0852-43E8-8673-4B3FC1A881AE}" type="datetime1">
              <a:rPr lang="en-US" altLang="zh-CN"/>
            </a:fld>
            <a:endParaRPr lang="zh-CN" altLang="en-US"/>
          </a:p>
        </p:txBody>
      </p:sp>
      <p:sp>
        <p:nvSpPr>
          <p:cNvPr id="8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4121BB78-B28A-426C-A9B8-AA2A97EE8CCB}"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843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8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0E1F8658-0274-4E4A-A22D-FB547E03748B}" type="datetime1">
              <a:rPr lang="en-US" altLang="zh-CN"/>
            </a:fld>
            <a:endParaRPr lang="zh-CN" altLang="en-US"/>
          </a:p>
        </p:txBody>
      </p:sp>
      <p:sp>
        <p:nvSpPr>
          <p:cNvPr id="9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AD01E409-06D9-44D9-B16C-A22C3D58673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02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88BFE92-FA37-435E-B492-9E0CBA2C7C9F}" type="datetime1">
              <a:rPr lang="en-US" altLang="zh-CN"/>
            </a:fld>
            <a:endParaRPr lang="zh-CN" altLang="en-US"/>
          </a:p>
        </p:txBody>
      </p:sp>
      <p:sp>
        <p:nvSpPr>
          <p:cNvPr id="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03FA3648-0148-46F0-A479-0373AC420E14}"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945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9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9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9F194A06-8ABB-4647-BF9B-A98828B55B59}" type="datetime1">
              <a:rPr lang="en-US" altLang="zh-CN"/>
            </a:fld>
            <a:endParaRPr lang="zh-CN" altLang="en-US"/>
          </a:p>
        </p:txBody>
      </p:sp>
      <p:sp>
        <p:nvSpPr>
          <p:cNvPr id="9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46D09EAB-9263-4304-BFEA-1E40E8D919A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048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9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0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8EFB26C6-0156-41E5-B6A5-D0E58FD3513A}" type="datetime1">
              <a:rPr lang="en-US" altLang="zh-CN"/>
            </a:fld>
            <a:endParaRPr lang="zh-CN" altLang="en-US"/>
          </a:p>
        </p:txBody>
      </p:sp>
      <p:sp>
        <p:nvSpPr>
          <p:cNvPr id="10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3746A4BB-0304-47A1-A352-878FA6607ADD}"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150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0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0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AF9C91E-5CE0-4C2D-B6CC-41C220F08FF1}" type="datetime1">
              <a:rPr lang="en-US" altLang="zh-CN"/>
            </a:fld>
            <a:endParaRPr lang="zh-CN" altLang="en-US"/>
          </a:p>
        </p:txBody>
      </p:sp>
      <p:sp>
        <p:nvSpPr>
          <p:cNvPr id="10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9D4DBFE5-F272-450B-B28F-1DF272E0010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253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0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1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5AC8CF34-6405-4856-B852-BC2C89EE2113}" type="datetime1">
              <a:rPr lang="en-US" altLang="zh-CN"/>
            </a:fld>
            <a:endParaRPr lang="zh-CN" altLang="en-US"/>
          </a:p>
        </p:txBody>
      </p:sp>
      <p:sp>
        <p:nvSpPr>
          <p:cNvPr id="11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18990FB9-CABE-404C-A204-73F8FB416F4E}"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355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1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1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87749879-2C8A-4517-A405-16E4267A6F54}" type="datetime1">
              <a:rPr lang="en-US" altLang="zh-CN"/>
            </a:fld>
            <a:endParaRPr lang="zh-CN" altLang="en-US"/>
          </a:p>
        </p:txBody>
      </p:sp>
      <p:sp>
        <p:nvSpPr>
          <p:cNvPr id="11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AB717034-1B08-446B-95DF-59479F5D6107}"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457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1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2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EF54801-DE2B-4DBA-8EAC-C29C1A6BF931}" type="datetime1">
              <a:rPr lang="en-US" altLang="zh-CN"/>
            </a:fld>
            <a:endParaRPr lang="zh-CN" altLang="en-US"/>
          </a:p>
        </p:txBody>
      </p:sp>
      <p:sp>
        <p:nvSpPr>
          <p:cNvPr id="12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471973F1-0216-4156-A769-EB070FB4525D}"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560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2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2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C2FDF7B-CEFA-4880-A950-6A51F53AECDE}" type="datetime1">
              <a:rPr lang="en-US" altLang="zh-CN"/>
            </a:fld>
            <a:endParaRPr lang="zh-CN" altLang="en-US"/>
          </a:p>
        </p:txBody>
      </p:sp>
      <p:sp>
        <p:nvSpPr>
          <p:cNvPr id="12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8F594235-9A30-4181-B8D5-C3B3303EA868}"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662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2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3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DCD8D289-4C18-4F8E-BD72-7DCD6038D2BB}" type="datetime1">
              <a:rPr lang="en-US" altLang="zh-CN"/>
            </a:fld>
            <a:endParaRPr lang="zh-CN" altLang="en-US"/>
          </a:p>
        </p:txBody>
      </p:sp>
      <p:sp>
        <p:nvSpPr>
          <p:cNvPr id="13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79F25110-C410-4329-857B-6846BA52615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765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3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3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D6ADD47-7A77-4C2A-9D42-AD974A9ADA8B}" type="datetime1">
              <a:rPr lang="en-US" altLang="zh-CN"/>
            </a:fld>
            <a:endParaRPr lang="zh-CN" altLang="en-US"/>
          </a:p>
        </p:txBody>
      </p:sp>
      <p:sp>
        <p:nvSpPr>
          <p:cNvPr id="13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ADCEB107-2722-47EB-A2A4-3C22B085C4CE}"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867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3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4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2ECD8C76-41CE-4B79-ADB2-E8C6FA49E5F1}" type="datetime1">
              <a:rPr lang="en-US" altLang="zh-CN"/>
            </a:fld>
            <a:endParaRPr lang="zh-CN" altLang="en-US"/>
          </a:p>
        </p:txBody>
      </p:sp>
      <p:sp>
        <p:nvSpPr>
          <p:cNvPr id="14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159FAC58-575C-4228-9597-5BF03F7E4B7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05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0CED5F5E-B56E-42AE-A528-B48098272141}" type="datetime1">
              <a:rPr lang="en-US" altLang="zh-CN"/>
            </a:fld>
            <a:endParaRPr lang="zh-CN" altLang="en-US"/>
          </a:p>
        </p:txBody>
      </p:sp>
      <p:sp>
        <p:nvSpPr>
          <p:cNvPr id="1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89D83A6A-DDBC-443F-AED8-83B378F2E273}"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969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4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4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2D1E55CC-68A1-4951-B937-DA3B470069A7}" type="datetime1">
              <a:rPr lang="en-US" altLang="zh-CN"/>
            </a:fld>
            <a:endParaRPr lang="zh-CN" altLang="en-US"/>
          </a:p>
        </p:txBody>
      </p:sp>
      <p:sp>
        <p:nvSpPr>
          <p:cNvPr id="14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95AB0F8-36AD-4B0F-94C4-54436EF88858}"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072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4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5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546296B-FABC-46F9-AD83-712F0677DA01}" type="datetime1">
              <a:rPr lang="en-US" altLang="zh-CN"/>
            </a:fld>
            <a:endParaRPr lang="zh-CN" altLang="en-US"/>
          </a:p>
        </p:txBody>
      </p:sp>
      <p:sp>
        <p:nvSpPr>
          <p:cNvPr id="15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B57F2E7B-1659-4451-993F-AC7363B5810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174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5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5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DB7A42E-53D6-410C-B051-6728E4CF8722}" type="datetime1">
              <a:rPr lang="en-US" altLang="zh-CN"/>
            </a:fld>
            <a:endParaRPr lang="zh-CN" altLang="en-US"/>
          </a:p>
        </p:txBody>
      </p:sp>
      <p:sp>
        <p:nvSpPr>
          <p:cNvPr id="15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4370CFCD-E196-4E2F-AA0D-166D37F889F7}"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277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5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6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19A8A4E7-6810-4C56-BF85-2BD3E4615A6F}" type="datetime1">
              <a:rPr lang="en-US" altLang="zh-CN"/>
            </a:fld>
            <a:endParaRPr lang="zh-CN" altLang="en-US"/>
          </a:p>
        </p:txBody>
      </p:sp>
      <p:sp>
        <p:nvSpPr>
          <p:cNvPr id="16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5850B9F3-E120-4970-B412-CE07D0196AB7}"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379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6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6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8CA2B1F8-29B8-47C0-A258-CE35FBC89979}" type="datetime1">
              <a:rPr lang="en-US" altLang="zh-CN"/>
            </a:fld>
            <a:endParaRPr lang="zh-CN" altLang="en-US"/>
          </a:p>
        </p:txBody>
      </p:sp>
      <p:sp>
        <p:nvSpPr>
          <p:cNvPr id="16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C24D04B-5B29-4587-964E-26DF8A10804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481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6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7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5BCBE3C-0406-4232-B4F8-036F233F2BC1}" type="datetime1">
              <a:rPr lang="en-US" altLang="zh-CN"/>
            </a:fld>
            <a:endParaRPr lang="zh-CN" altLang="en-US"/>
          </a:p>
        </p:txBody>
      </p:sp>
      <p:sp>
        <p:nvSpPr>
          <p:cNvPr id="17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06C01EC7-9C59-4682-94E1-07D75009B7BE}"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584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7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7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A8D142A6-AA4B-44C9-BD48-E16677B700E1}" type="datetime1">
              <a:rPr lang="en-US" altLang="zh-CN"/>
            </a:fld>
            <a:endParaRPr lang="zh-CN" altLang="en-US"/>
          </a:p>
        </p:txBody>
      </p:sp>
      <p:sp>
        <p:nvSpPr>
          <p:cNvPr id="17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B71ACD1D-D93B-4DDA-B81B-B12E8FDF8B3B}"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686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7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8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65D6E0C2-C0AD-4898-B169-02AFB4BF1F5E}" type="datetime1">
              <a:rPr lang="en-US" altLang="zh-CN"/>
            </a:fld>
            <a:endParaRPr lang="zh-CN" altLang="en-US"/>
          </a:p>
        </p:txBody>
      </p:sp>
      <p:sp>
        <p:nvSpPr>
          <p:cNvPr id="18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ED61EFCF-79DD-453A-9B4C-31CA69075954}"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789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8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8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7F82DFF7-439B-4FDD-999B-1BC17A2C0E2A}" type="datetime1">
              <a:rPr lang="en-US" altLang="zh-CN"/>
            </a:fld>
            <a:endParaRPr lang="zh-CN" altLang="en-US"/>
          </a:p>
        </p:txBody>
      </p:sp>
      <p:sp>
        <p:nvSpPr>
          <p:cNvPr id="18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88F3F54-A7AB-413A-B230-EE5E8EF0BE40}"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891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8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9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62D1A6D9-800D-4EF2-A80D-34B26692E00A}" type="datetime1">
              <a:rPr lang="en-US" altLang="zh-CN"/>
            </a:fld>
            <a:endParaRPr lang="zh-CN" altLang="en-US"/>
          </a:p>
        </p:txBody>
      </p:sp>
      <p:sp>
        <p:nvSpPr>
          <p:cNvPr id="19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E208D99C-7DA9-4CB1-916F-FC9E92418F1A}"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07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75CA4712-E884-4CA2-8021-CF555C8D1565}" type="datetime1">
              <a:rPr lang="en-US" altLang="zh-CN"/>
            </a:fld>
            <a:endParaRPr lang="zh-CN" altLang="en-US"/>
          </a:p>
        </p:txBody>
      </p:sp>
      <p:sp>
        <p:nvSpPr>
          <p:cNvPr id="1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B5A3914C-9A0F-49CF-95CD-FDC9EA95A3CD}"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993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9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19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2E348941-6313-42D8-9DD2-ADD724E17A85}" type="datetime1">
              <a:rPr lang="en-US" altLang="zh-CN"/>
            </a:fld>
            <a:endParaRPr lang="zh-CN" altLang="en-US"/>
          </a:p>
        </p:txBody>
      </p:sp>
      <p:sp>
        <p:nvSpPr>
          <p:cNvPr id="19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8F748B18-1D99-4322-B051-0F7DF35E3519}"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096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9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0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F1B12D19-2131-4D3A-B744-B80F3D59F53D}" type="datetime1">
              <a:rPr lang="en-US" altLang="zh-CN"/>
            </a:fld>
            <a:endParaRPr lang="zh-CN" altLang="en-US"/>
          </a:p>
        </p:txBody>
      </p:sp>
      <p:sp>
        <p:nvSpPr>
          <p:cNvPr id="20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DB58303-7561-4C61-BE6D-0CABA672812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198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0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0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67D3478A-F1A0-42F9-B16C-791A842BC3A8}" type="datetime1">
              <a:rPr lang="en-US" altLang="zh-CN"/>
            </a:fld>
            <a:endParaRPr lang="zh-CN" altLang="en-US"/>
          </a:p>
        </p:txBody>
      </p:sp>
      <p:sp>
        <p:nvSpPr>
          <p:cNvPr id="20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1D8B2C80-4DBC-4ABF-9D6B-2F7445D079D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301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0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1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9BB56D66-93AF-4707-8E1D-049DD0BDB6E3}" type="datetime1">
              <a:rPr lang="en-US" altLang="zh-CN"/>
            </a:fld>
            <a:endParaRPr lang="zh-CN" altLang="en-US"/>
          </a:p>
        </p:txBody>
      </p:sp>
      <p:sp>
        <p:nvSpPr>
          <p:cNvPr id="21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BB46DF9-8A49-43B0-A0B8-1F9335DDD1C1}"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403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1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1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053FA373-25DE-4E84-BFCC-DA02C1FABBD5}" type="datetime1">
              <a:rPr lang="en-US" altLang="zh-CN"/>
            </a:fld>
            <a:endParaRPr lang="zh-CN" altLang="en-US"/>
          </a:p>
        </p:txBody>
      </p:sp>
      <p:sp>
        <p:nvSpPr>
          <p:cNvPr id="21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2D48C727-A22A-4EC1-A8AA-C0BFD9FC93D1}"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505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1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2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BE5731EA-22BA-42C4-BDE3-EF18B16F9919}" type="datetime1">
              <a:rPr lang="en-US" altLang="zh-CN"/>
            </a:fld>
            <a:endParaRPr lang="zh-CN" altLang="en-US"/>
          </a:p>
        </p:txBody>
      </p:sp>
      <p:sp>
        <p:nvSpPr>
          <p:cNvPr id="22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3886346-42AC-4E1F-A5A7-7789CFC3C7FC}"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608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2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2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1AFBA468-B694-4FE5-A92C-0B5451B9AA94}" type="datetime1">
              <a:rPr lang="en-US" altLang="zh-CN"/>
            </a:fld>
            <a:endParaRPr lang="zh-CN" altLang="en-US"/>
          </a:p>
        </p:txBody>
      </p:sp>
      <p:sp>
        <p:nvSpPr>
          <p:cNvPr id="22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0922893A-CE4C-4E96-84D4-3D83CC53829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710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2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3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20FDD9E-BD6A-4F2D-A0DE-E53F3454FA94}" type="datetime1">
              <a:rPr lang="en-US" altLang="zh-CN"/>
            </a:fld>
            <a:endParaRPr lang="zh-CN" altLang="en-US"/>
          </a:p>
        </p:txBody>
      </p:sp>
      <p:sp>
        <p:nvSpPr>
          <p:cNvPr id="23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9CCB8BE0-18BB-4AFC-A6B6-199A43A3EB9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813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3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3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7D8B4F08-ECB4-44B3-AD50-C29291E0A2CB}" type="datetime1">
              <a:rPr lang="en-US" altLang="zh-CN"/>
            </a:fld>
            <a:endParaRPr lang="zh-CN" altLang="en-US"/>
          </a:p>
        </p:txBody>
      </p:sp>
      <p:sp>
        <p:nvSpPr>
          <p:cNvPr id="23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BB312443-113C-490A-BAF0-33C7E0CFCBCB}"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915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3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4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F0781708-F073-4C67-B186-5D468EE01F2A}" type="datetime1">
              <a:rPr lang="en-US" altLang="zh-CN"/>
            </a:fld>
            <a:endParaRPr lang="zh-CN" altLang="en-US"/>
          </a:p>
        </p:txBody>
      </p:sp>
      <p:sp>
        <p:nvSpPr>
          <p:cNvPr id="24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CE86B3BF-2C8E-40B9-B259-66999EBF1E9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409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1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316D6AD0-CC30-4EF2-8585-9F6B4D490B1B}" type="datetime1">
              <a:rPr lang="en-US" altLang="zh-CN"/>
            </a:fld>
            <a:endParaRPr lang="zh-CN" altLang="en-US"/>
          </a:p>
        </p:txBody>
      </p:sp>
      <p:sp>
        <p:nvSpPr>
          <p:cNvPr id="2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6F461603-B867-4098-B400-3A03AC3A935A}"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017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4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4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52698CD4-A8A4-4265-9BD9-8E9F6E92ADB9}" type="datetime1">
              <a:rPr lang="en-US" altLang="zh-CN"/>
            </a:fld>
            <a:endParaRPr lang="zh-CN" altLang="en-US"/>
          </a:p>
        </p:txBody>
      </p:sp>
      <p:sp>
        <p:nvSpPr>
          <p:cNvPr id="24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A85DE6A3-20F3-4C5F-8514-B8312A5749C9}"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120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4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5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5C4C0E1-F747-4718-B481-5CB3AD28E4E3}" type="datetime1">
              <a:rPr lang="en-US" altLang="zh-CN"/>
            </a:fld>
            <a:endParaRPr lang="zh-CN" altLang="en-US"/>
          </a:p>
        </p:txBody>
      </p:sp>
      <p:sp>
        <p:nvSpPr>
          <p:cNvPr id="25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07EA54B9-6825-44AC-AF6C-3A6073974B3C}"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222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5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5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0ECDA4C8-5881-4C7C-B7E7-312173ACE90D}" type="datetime1">
              <a:rPr lang="en-US" altLang="zh-CN"/>
            </a:fld>
            <a:endParaRPr lang="zh-CN" altLang="en-US"/>
          </a:p>
        </p:txBody>
      </p:sp>
      <p:sp>
        <p:nvSpPr>
          <p:cNvPr id="25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99F7803-F86B-42E5-8FA2-C0BB57AF70E4}"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325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5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6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41E9283-7A9C-4D49-B742-B450879D6A3B}" type="datetime1">
              <a:rPr lang="en-US" altLang="zh-CN"/>
            </a:fld>
            <a:endParaRPr lang="zh-CN" altLang="en-US"/>
          </a:p>
        </p:txBody>
      </p:sp>
      <p:sp>
        <p:nvSpPr>
          <p:cNvPr id="26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958A45D-0C9E-469E-A665-14FAE989245C}"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427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6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6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C218CAF4-120C-46E2-AA61-25862D82FF03}" type="datetime1">
              <a:rPr lang="en-US" altLang="zh-CN"/>
            </a:fld>
            <a:endParaRPr lang="zh-CN" altLang="en-US"/>
          </a:p>
        </p:txBody>
      </p:sp>
      <p:sp>
        <p:nvSpPr>
          <p:cNvPr id="26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959D768C-3B58-4024-BB68-06DE436D7D55}"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529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6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7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66710BEA-EDDB-4C84-A371-432B6017B5EC}" type="datetime1">
              <a:rPr lang="en-US" altLang="zh-CN"/>
            </a:fld>
            <a:endParaRPr lang="zh-CN" altLang="en-US"/>
          </a:p>
        </p:txBody>
      </p:sp>
      <p:sp>
        <p:nvSpPr>
          <p:cNvPr id="27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60BD320D-C705-457D-8D7D-AB47D71E1200}"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632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7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7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6A33B324-0546-4FAF-A7BD-5176FEEA00A5}" type="datetime1">
              <a:rPr lang="en-US" altLang="zh-CN"/>
            </a:fld>
            <a:endParaRPr lang="zh-CN" altLang="en-US"/>
          </a:p>
        </p:txBody>
      </p:sp>
      <p:sp>
        <p:nvSpPr>
          <p:cNvPr id="27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7E2FAFE0-F310-4154-BF36-51531ABD46F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734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7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8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F04D42B-868C-41D9-BFEA-3AA8EB15E27D}" type="datetime1">
              <a:rPr lang="en-US" altLang="zh-CN"/>
            </a:fld>
            <a:endParaRPr lang="zh-CN" altLang="en-US"/>
          </a:p>
        </p:txBody>
      </p:sp>
      <p:sp>
        <p:nvSpPr>
          <p:cNvPr id="28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CE4C18FE-5F7A-4E03-85F0-A9E42F835A0C}"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837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8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8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4C24D2FA-1EF0-4B36-9D8D-57B72D4BB231}" type="datetime1">
              <a:rPr lang="en-US" altLang="zh-CN"/>
            </a:fld>
            <a:endParaRPr lang="zh-CN" altLang="en-US"/>
          </a:p>
        </p:txBody>
      </p:sp>
      <p:sp>
        <p:nvSpPr>
          <p:cNvPr id="28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71D817FA-2575-4324-88B5-F621473419CB}"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939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8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9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F98540F8-3227-4386-8B32-39AD2791C6D5}" type="datetime1">
              <a:rPr lang="en-US" altLang="zh-CN"/>
            </a:fld>
            <a:endParaRPr lang="zh-CN" altLang="en-US"/>
          </a:p>
        </p:txBody>
      </p:sp>
      <p:sp>
        <p:nvSpPr>
          <p:cNvPr id="29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60A4028B-E889-4EF1-806D-E7A28EAF97ED}"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512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197C36D0-1A7C-430F-8A03-4662FA9E4292}" type="datetime1">
              <a:rPr lang="en-US" altLang="zh-CN"/>
            </a:fld>
            <a:endParaRPr lang="zh-CN" altLang="en-US"/>
          </a:p>
        </p:txBody>
      </p:sp>
      <p:sp>
        <p:nvSpPr>
          <p:cNvPr id="2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5ABD65D3-7A6F-420A-BCEE-21676572530A}"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041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9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29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740B2EBA-2523-4F1F-9652-E46AF22702F1}" type="datetime1">
              <a:rPr lang="en-US" altLang="zh-CN"/>
            </a:fld>
            <a:endParaRPr lang="zh-CN" altLang="en-US"/>
          </a:p>
        </p:txBody>
      </p:sp>
      <p:sp>
        <p:nvSpPr>
          <p:cNvPr id="29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83112229-6690-4AE2-8863-6C5AB2EDEA76}"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144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9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30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3313B900-9244-40F3-92C2-4EF13696799A}" type="datetime1">
              <a:rPr lang="en-US" altLang="zh-CN"/>
            </a:fld>
            <a:endParaRPr lang="zh-CN" altLang="en-US"/>
          </a:p>
        </p:txBody>
      </p:sp>
      <p:sp>
        <p:nvSpPr>
          <p:cNvPr id="30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E0C76F16-A814-4B94-B73A-C689BAC7CAFB}"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246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0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30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B1F61387-8749-4764-9183-C4593879F1D0}" type="datetime1">
              <a:rPr lang="en-US" altLang="zh-CN"/>
            </a:fld>
            <a:endParaRPr lang="zh-CN" altLang="en-US"/>
          </a:p>
        </p:txBody>
      </p:sp>
      <p:sp>
        <p:nvSpPr>
          <p:cNvPr id="30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340D303A-6A36-4295-95A9-0D412574313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349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0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31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585739DB-97AB-403B-9102-B788DDB3235B}" type="datetime1">
              <a:rPr lang="en-US" altLang="zh-CN"/>
            </a:fld>
            <a:endParaRPr lang="zh-CN" altLang="en-US"/>
          </a:p>
        </p:txBody>
      </p:sp>
      <p:sp>
        <p:nvSpPr>
          <p:cNvPr id="31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6C52DEB-5AC5-406C-B310-F804550ED179}"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451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1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31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8872FE45-C1B4-4127-ADD7-B093649BF3A6}" type="datetime1">
              <a:rPr lang="en-US" altLang="zh-CN"/>
            </a:fld>
            <a:endParaRPr lang="zh-CN" altLang="en-US"/>
          </a:p>
        </p:txBody>
      </p:sp>
      <p:sp>
        <p:nvSpPr>
          <p:cNvPr id="31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6C5FE788-5C24-439F-B85F-587C556DFE62}"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91440" tIns="45720" rIns="91440" bIns="45720" numCol="1" anchor="t" anchorCtr="0" compatLnSpc="1"/>
          <a:lstStyle/>
          <a:p>
            <a:pPr lvl="0"/>
            <a:r>
              <a:rPr lang="en-US" altLang="zh-CN" smtClean="0"/>
              <a:t>Title</a:t>
            </a:r>
            <a:endParaRPr lang="zh-CN" altLang="en-US" smtClean="0"/>
          </a:p>
        </p:txBody>
      </p:sp>
      <p:sp>
        <p:nvSpPr>
          <p:cNvPr id="6553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91440" tIns="45720" rIns="91440" bIns="45720" numCol="1" anchor="t" anchorCtr="0" compatLnSpc="1"/>
          <a:lstStyle/>
          <a:p>
            <a:pPr lvl="0"/>
            <a:r>
              <a:rPr lang="en-US" altLang="zh-CN" smtClean="0"/>
              <a:t>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smtClean="0"/>
          </a:p>
        </p:txBody>
      </p:sp>
      <p:sp>
        <p:nvSpPr>
          <p:cNvPr id="319" name="文本框"/>
          <p:cNvSpPr>
            <a:spLocks noGrp="1"/>
          </p:cNvSpPr>
          <p:nvPr>
            <p:ph type="dt" idx="10"/>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320" name="文本框"/>
          <p:cNvSpPr>
            <a:spLocks noGrp="1"/>
          </p:cNvSpPr>
          <p:nvPr>
            <p:ph type="ftr"/>
          </p:nvPr>
        </p:nvSpPr>
        <p:spPr>
          <a:xfrm>
            <a:off x="2568575" y="9944100"/>
            <a:ext cx="2419350" cy="274638"/>
          </a:xfrm>
          <a:prstGeom prst="rect">
            <a:avLst/>
          </a:prstGeom>
          <a:noFill/>
          <a:ln w="9525" cap="flat" cmpd="sng">
            <a:noFill/>
            <a:prstDash val="solid"/>
            <a:miter/>
          </a:ln>
        </p:spPr>
        <p:txBody>
          <a:bodyPr vert="horz" wrap="square" lIns="0" tIns="0" rIns="0" bIns="0" numCol="1" anchor="t" anchorCtr="0" compatLnSpc="1"/>
          <a:lstStyle>
            <a:lvl1pPr algn="ct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321" name="文本框"/>
          <p:cNvSpPr>
            <a:spLocks noGrp="1"/>
          </p:cNvSpPr>
          <p:nvPr>
            <p:ph type="sldNum"/>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4AC22F71-7BF3-47F0-9D70-CAC2C22138C8}"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91440" tIns="45720" rIns="91440" bIns="45720" numCol="1" anchor="t" anchorCtr="0" compatLnSpc="1"/>
          <a:lstStyle/>
          <a:p>
            <a:pPr lvl="0"/>
            <a:r>
              <a:rPr lang="en-US" altLang="zh-CN" smtClean="0"/>
              <a:t>Title</a:t>
            </a:r>
            <a:endParaRPr lang="zh-CN" altLang="en-US" smtClean="0"/>
          </a:p>
        </p:txBody>
      </p:sp>
      <p:sp>
        <p:nvSpPr>
          <p:cNvPr id="66563"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91440" tIns="45720" rIns="91440" bIns="45720" numCol="1" anchor="t" anchorCtr="0" compatLnSpc="1"/>
          <a:lstStyle/>
          <a:p>
            <a:pPr lvl="0"/>
            <a:r>
              <a:rPr lang="en-US" altLang="zh-CN" smtClean="0"/>
              <a:t>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smtClean="0"/>
          </a:p>
        </p:txBody>
      </p:sp>
      <p:sp>
        <p:nvSpPr>
          <p:cNvPr id="338" name="文本框"/>
          <p:cNvSpPr>
            <a:spLocks noGrp="1"/>
          </p:cNvSpPr>
          <p:nvPr>
            <p:ph type="dt" idx="10"/>
          </p:nvPr>
        </p:nvSpPr>
        <p:spPr>
          <a:xfrm>
            <a:off x="37782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339" name="文本框"/>
          <p:cNvSpPr>
            <a:spLocks noGrp="1"/>
          </p:cNvSpPr>
          <p:nvPr>
            <p:ph type="ftr"/>
          </p:nvPr>
        </p:nvSpPr>
        <p:spPr>
          <a:xfrm>
            <a:off x="2568575" y="9944100"/>
            <a:ext cx="2419350" cy="274638"/>
          </a:xfrm>
          <a:prstGeom prst="rect">
            <a:avLst/>
          </a:prstGeom>
          <a:noFill/>
          <a:ln w="9525" cap="flat" cmpd="sng">
            <a:noFill/>
            <a:prstDash val="solid"/>
            <a:miter/>
          </a:ln>
        </p:spPr>
        <p:txBody>
          <a:bodyPr vert="horz" wrap="square" lIns="91440" tIns="45720" rIns="91440" bIns="45720" numCol="1" anchor="t" anchorCtr="0" compatLnSpc="1"/>
          <a:lstStyle>
            <a:lvl1pPr algn="ct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340" name="文本框"/>
          <p:cNvSpPr>
            <a:spLocks noGrp="1"/>
          </p:cNvSpPr>
          <p:nvPr>
            <p:ph type="sldNum"/>
          </p:nvPr>
        </p:nvSpPr>
        <p:spPr>
          <a:xfrm>
            <a:off x="543877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350D21BC-611F-4618-B14D-0247E34653D8}"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91440" tIns="45720" rIns="91440" bIns="45720" numCol="1" anchor="t" anchorCtr="0" compatLnSpc="1"/>
          <a:lstStyle/>
          <a:p>
            <a:pPr lvl="0"/>
            <a:r>
              <a:rPr lang="en-US" altLang="zh-CN" smtClean="0"/>
              <a:t>Title</a:t>
            </a:r>
            <a:endParaRPr lang="zh-CN" altLang="en-US" smtClean="0"/>
          </a:p>
        </p:txBody>
      </p:sp>
      <p:sp>
        <p:nvSpPr>
          <p:cNvPr id="6758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91440" tIns="45720" rIns="91440" bIns="45720" numCol="1" anchor="t" anchorCtr="0" compatLnSpc="1"/>
          <a:lstStyle/>
          <a:p>
            <a:pPr lvl="0"/>
            <a:r>
              <a:rPr lang="en-US" altLang="zh-CN" smtClean="0"/>
              <a:t>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smtClean="0"/>
          </a:p>
        </p:txBody>
      </p:sp>
      <p:sp>
        <p:nvSpPr>
          <p:cNvPr id="404" name="文本框"/>
          <p:cNvSpPr>
            <a:spLocks noGrp="1"/>
          </p:cNvSpPr>
          <p:nvPr>
            <p:ph type="dt" idx="10"/>
          </p:nvPr>
        </p:nvSpPr>
        <p:spPr>
          <a:xfrm>
            <a:off x="37782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405" name="文本框"/>
          <p:cNvSpPr>
            <a:spLocks noGrp="1"/>
          </p:cNvSpPr>
          <p:nvPr>
            <p:ph type="ftr"/>
          </p:nvPr>
        </p:nvSpPr>
        <p:spPr>
          <a:xfrm>
            <a:off x="2568575" y="9944100"/>
            <a:ext cx="2419350" cy="274638"/>
          </a:xfrm>
          <a:prstGeom prst="rect">
            <a:avLst/>
          </a:prstGeom>
          <a:noFill/>
          <a:ln w="9525" cap="flat" cmpd="sng">
            <a:noFill/>
            <a:prstDash val="solid"/>
            <a:miter/>
          </a:ln>
        </p:spPr>
        <p:txBody>
          <a:bodyPr vert="horz" wrap="square" lIns="91440" tIns="45720" rIns="91440" bIns="45720" numCol="1" anchor="t" anchorCtr="0" compatLnSpc="1"/>
          <a:lstStyle>
            <a:lvl1pPr algn="ct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406" name="文本框"/>
          <p:cNvSpPr>
            <a:spLocks noGrp="1"/>
          </p:cNvSpPr>
          <p:nvPr>
            <p:ph type="sldNum"/>
          </p:nvPr>
        </p:nvSpPr>
        <p:spPr>
          <a:xfrm>
            <a:off x="543877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2CCF0329-D208-4CCC-981F-46E772CD1ADE}"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91440" tIns="45720" rIns="91440" bIns="45720" numCol="1" anchor="t" anchorCtr="0" compatLnSpc="1"/>
          <a:lstStyle/>
          <a:p>
            <a:pPr lvl="0"/>
            <a:r>
              <a:rPr lang="en-US" altLang="zh-CN" smtClean="0"/>
              <a:t>Title</a:t>
            </a:r>
            <a:endParaRPr lang="zh-CN" altLang="en-US" smtClean="0"/>
          </a:p>
        </p:txBody>
      </p:sp>
      <p:sp>
        <p:nvSpPr>
          <p:cNvPr id="6861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91440" tIns="45720" rIns="91440" bIns="45720" numCol="1" anchor="t" anchorCtr="0" compatLnSpc="1"/>
          <a:lstStyle/>
          <a:p>
            <a:pPr lvl="0"/>
            <a:r>
              <a:rPr lang="en-US" altLang="zh-CN" smtClean="0"/>
              <a:t>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smtClean="0"/>
          </a:p>
        </p:txBody>
      </p:sp>
      <p:sp>
        <p:nvSpPr>
          <p:cNvPr id="489" name="文本框"/>
          <p:cNvSpPr>
            <a:spLocks noGrp="1"/>
          </p:cNvSpPr>
          <p:nvPr>
            <p:ph type="dt" idx="10"/>
          </p:nvPr>
        </p:nvSpPr>
        <p:spPr>
          <a:xfrm>
            <a:off x="37782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490" name="文本框"/>
          <p:cNvSpPr>
            <a:spLocks noGrp="1"/>
          </p:cNvSpPr>
          <p:nvPr>
            <p:ph type="ftr"/>
          </p:nvPr>
        </p:nvSpPr>
        <p:spPr>
          <a:xfrm>
            <a:off x="2568575" y="9944100"/>
            <a:ext cx="2419350" cy="274638"/>
          </a:xfrm>
          <a:prstGeom prst="rect">
            <a:avLst/>
          </a:prstGeom>
          <a:noFill/>
          <a:ln w="9525" cap="flat" cmpd="sng">
            <a:noFill/>
            <a:prstDash val="solid"/>
            <a:miter/>
          </a:ln>
        </p:spPr>
        <p:txBody>
          <a:bodyPr vert="horz" wrap="square" lIns="91440" tIns="45720" rIns="91440" bIns="45720" numCol="1" anchor="t" anchorCtr="0" compatLnSpc="1"/>
          <a:lstStyle>
            <a:lvl1pPr algn="ct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491" name="文本框"/>
          <p:cNvSpPr>
            <a:spLocks noGrp="1"/>
          </p:cNvSpPr>
          <p:nvPr>
            <p:ph type="sldNum"/>
          </p:nvPr>
        </p:nvSpPr>
        <p:spPr>
          <a:xfrm>
            <a:off x="543877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BC242861-8F78-49DB-B8DA-4F71D90B1510}"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91440" tIns="45720" rIns="91440" bIns="45720" numCol="1" anchor="t" anchorCtr="0" compatLnSpc="1"/>
          <a:lstStyle/>
          <a:p>
            <a:pPr lvl="0"/>
            <a:r>
              <a:rPr lang="en-US" altLang="zh-CN" smtClean="0"/>
              <a:t>Title</a:t>
            </a:r>
            <a:endParaRPr lang="zh-CN" altLang="en-US" smtClean="0"/>
          </a:p>
        </p:txBody>
      </p:sp>
      <p:sp>
        <p:nvSpPr>
          <p:cNvPr id="6963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91440" tIns="45720" rIns="91440" bIns="45720" numCol="1" anchor="t" anchorCtr="0" compatLnSpc="1"/>
          <a:lstStyle/>
          <a:p>
            <a:pPr lvl="0"/>
            <a:r>
              <a:rPr lang="en-US" altLang="zh-CN" smtClean="0"/>
              <a:t>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smtClean="0"/>
          </a:p>
        </p:txBody>
      </p:sp>
      <p:sp>
        <p:nvSpPr>
          <p:cNvPr id="766" name="文本框"/>
          <p:cNvSpPr>
            <a:spLocks noGrp="1"/>
          </p:cNvSpPr>
          <p:nvPr>
            <p:ph type="dt" idx="10"/>
          </p:nvPr>
        </p:nvSpPr>
        <p:spPr>
          <a:xfrm>
            <a:off x="37782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767" name="文本框"/>
          <p:cNvSpPr>
            <a:spLocks noGrp="1"/>
          </p:cNvSpPr>
          <p:nvPr>
            <p:ph type="ftr"/>
          </p:nvPr>
        </p:nvSpPr>
        <p:spPr>
          <a:xfrm>
            <a:off x="2568575" y="9944100"/>
            <a:ext cx="2419350" cy="274638"/>
          </a:xfrm>
          <a:prstGeom prst="rect">
            <a:avLst/>
          </a:prstGeom>
          <a:noFill/>
          <a:ln w="9525" cap="flat" cmpd="sng">
            <a:noFill/>
            <a:prstDash val="solid"/>
            <a:miter/>
          </a:ln>
        </p:spPr>
        <p:txBody>
          <a:bodyPr vert="horz" wrap="square" lIns="91440" tIns="45720" rIns="91440" bIns="45720" numCol="1" anchor="t" anchorCtr="0" compatLnSpc="1"/>
          <a:lstStyle>
            <a:lvl1pPr algn="ct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768" name="文本框"/>
          <p:cNvSpPr>
            <a:spLocks noGrp="1"/>
          </p:cNvSpPr>
          <p:nvPr>
            <p:ph type="sldNum"/>
          </p:nvPr>
        </p:nvSpPr>
        <p:spPr>
          <a:xfrm>
            <a:off x="543877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230C20B3-08CD-47BE-8C4A-E78738A77F7F}"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6147"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2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3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7AF10B9-9CAD-4AF8-9D8A-19BEC95B8B70}" type="datetime1">
              <a:rPr lang="en-US" altLang="zh-CN"/>
            </a:fld>
            <a:endParaRPr lang="zh-CN" altLang="en-US"/>
          </a:p>
        </p:txBody>
      </p:sp>
      <p:sp>
        <p:nvSpPr>
          <p:cNvPr id="3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D9908B65-B4D2-4989-9791-64DB4B2267B3}"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91440" tIns="45720" rIns="91440" bIns="45720" numCol="1" anchor="t" anchorCtr="0" compatLnSpc="1"/>
          <a:lstStyle/>
          <a:p>
            <a:pPr lvl="0"/>
            <a:r>
              <a:rPr lang="en-US" altLang="zh-CN" smtClean="0"/>
              <a:t>Title</a:t>
            </a:r>
            <a:endParaRPr lang="zh-CN" altLang="en-US" smtClean="0"/>
          </a:p>
        </p:txBody>
      </p:sp>
      <p:sp>
        <p:nvSpPr>
          <p:cNvPr id="70659"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91440" tIns="45720" rIns="91440" bIns="45720" numCol="1" anchor="t" anchorCtr="0" compatLnSpc="1"/>
          <a:lstStyle/>
          <a:p>
            <a:pPr lvl="0"/>
            <a:r>
              <a:rPr lang="en-US" altLang="zh-CN" smtClean="0"/>
              <a:t>Text</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smtClean="0"/>
          </a:p>
        </p:txBody>
      </p:sp>
      <p:sp>
        <p:nvSpPr>
          <p:cNvPr id="1496" name="文本框"/>
          <p:cNvSpPr>
            <a:spLocks noGrp="1"/>
          </p:cNvSpPr>
          <p:nvPr>
            <p:ph type="dt" idx="10"/>
          </p:nvPr>
        </p:nvSpPr>
        <p:spPr>
          <a:xfrm>
            <a:off x="37782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1497" name="文本框"/>
          <p:cNvSpPr>
            <a:spLocks noGrp="1"/>
          </p:cNvSpPr>
          <p:nvPr>
            <p:ph type="ftr"/>
          </p:nvPr>
        </p:nvSpPr>
        <p:spPr>
          <a:xfrm>
            <a:off x="2568575" y="9944100"/>
            <a:ext cx="2419350" cy="274638"/>
          </a:xfrm>
          <a:prstGeom prst="rect">
            <a:avLst/>
          </a:prstGeom>
          <a:noFill/>
          <a:ln w="9525" cap="flat" cmpd="sng">
            <a:noFill/>
            <a:prstDash val="solid"/>
            <a:miter/>
          </a:ln>
        </p:spPr>
        <p:txBody>
          <a:bodyPr vert="horz" wrap="square" lIns="91440" tIns="45720" rIns="91440" bIns="45720" numCol="1" anchor="t" anchorCtr="0" compatLnSpc="1"/>
          <a:lstStyle>
            <a:lvl1pPr algn="ctr" eaLnBrk="0" hangingPunct="0">
              <a:defRPr smtClean="0">
                <a:solidFill>
                  <a:srgbClr val="898989"/>
                </a:solidFill>
                <a:latin typeface="Arial" panose="020B0604020202020204" pitchFamily="34" charset="0"/>
                <a:cs typeface="Arial" panose="020B0604020202020204" pitchFamily="34" charset="0"/>
              </a:defRPr>
            </a:lvl1pPr>
          </a:lstStyle>
          <a:p>
            <a:pPr>
              <a:defRPr/>
            </a:pPr>
            <a:endParaRPr lang="zh-CN" altLang="en-US"/>
          </a:p>
        </p:txBody>
      </p:sp>
      <p:sp>
        <p:nvSpPr>
          <p:cNvPr id="1498" name="文本框"/>
          <p:cNvSpPr>
            <a:spLocks noGrp="1"/>
          </p:cNvSpPr>
          <p:nvPr>
            <p:ph type="sldNum"/>
          </p:nvPr>
        </p:nvSpPr>
        <p:spPr>
          <a:xfrm>
            <a:off x="5438775" y="9944100"/>
            <a:ext cx="1738313" cy="274638"/>
          </a:xfrm>
          <a:prstGeom prst="rect">
            <a:avLst/>
          </a:prstGeom>
          <a:noFill/>
          <a:ln w="9525" cap="flat" cmpd="sng">
            <a:noFill/>
            <a:prstDash val="solid"/>
            <a:miter/>
          </a:ln>
        </p:spPr>
        <p:txBody>
          <a:bodyPr vert="horz" wrap="square" lIns="91440" tIns="45720" rIns="91440" bIns="4572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FECDC320-3CE4-4008-B4C9-2644AADE519E}"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7171"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4"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35"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E4F927A6-1264-4E91-A2E8-4EC3C609744B}" type="datetime1">
              <a:rPr lang="en-US" altLang="zh-CN"/>
            </a:fld>
            <a:endParaRPr lang="zh-CN" altLang="en-US"/>
          </a:p>
        </p:txBody>
      </p:sp>
      <p:sp>
        <p:nvSpPr>
          <p:cNvPr id="36"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ACAA2993-8B64-4CC0-8956-C6C63ECE2248}"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文本框"/>
          <p:cNvSpPr>
            <a:spLocks noGrp="1"/>
          </p:cNvSpPr>
          <p:nvPr>
            <p:ph type="title"/>
          </p:nvPr>
        </p:nvSpPr>
        <p:spPr bwMode="auto">
          <a:xfrm>
            <a:off x="377825" y="427038"/>
            <a:ext cx="6797675" cy="17113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8195" name="文本框"/>
          <p:cNvSpPr>
            <a:spLocks noGrp="1"/>
          </p:cNvSpPr>
          <p:nvPr>
            <p:ph type="body" idx="1"/>
          </p:nvPr>
        </p:nvSpPr>
        <p:spPr bwMode="auto">
          <a:xfrm>
            <a:off x="377825" y="2459038"/>
            <a:ext cx="6797675" cy="7058025"/>
          </a:xfrm>
          <a:prstGeom prst="rect">
            <a:avLst/>
          </a:prstGeom>
          <a:noFill/>
          <a:ln w="9525">
            <a:noFill/>
            <a:miter lim="800000"/>
          </a:ln>
        </p:spPr>
        <p:txBody>
          <a:bodyPr vert="horz" wrap="square" lIns="0" tIns="0" rIns="0" bIns="0" numCol="1" anchor="t" anchorCtr="0" compatLnSpc="1"/>
          <a:lstStyle/>
          <a:p>
            <a:pPr lvl="0"/>
            <a:endParaRPr lang="zh-CN" altLang="en-US" smtClean="0"/>
          </a:p>
        </p:txBody>
      </p:sp>
      <p:sp>
        <p:nvSpPr>
          <p:cNvPr id="39" name="文本框"/>
          <p:cNvSpPr>
            <a:spLocks noGrp="1"/>
          </p:cNvSpPr>
          <p:nvPr>
            <p:ph type="ftr" idx="5"/>
          </p:nvPr>
        </p:nvSpPr>
        <p:spPr>
          <a:xfrm>
            <a:off x="2568575" y="9944100"/>
            <a:ext cx="2419350" cy="274638"/>
          </a:xfrm>
          <a:prstGeom prst="rect">
            <a:avLst/>
          </a:prstGeom>
          <a:noFill/>
          <a:ln w="9525" cap="flat" cmpd="sng">
            <a:noFill/>
            <a:prstDash val="solid"/>
            <a:miter/>
          </a:ln>
        </p:spPr>
        <p:txBody>
          <a:bodyPr vert="horz" wrap="square" lIns="0" tIns="0" rIns="0" bIns="0" anchor="t" anchorCtr="0"/>
          <a:lstStyle>
            <a:lvl1pPr algn="ctr" eaLnBrk="0" fontAlgn="auto" hangingPunct="0">
              <a:spcBef>
                <a:spcPts val="0"/>
              </a:spcBef>
              <a:spcAft>
                <a:spcPts val="0"/>
              </a:spcAft>
              <a:defRPr>
                <a:latin typeface="Times New Roman" panose="02020603050405020304" pitchFamily="18" charset="0"/>
                <a:ea typeface="宋体" panose="02010600030101010101" pitchFamily="2" charset="-122"/>
                <a:cs typeface="Times New Roman" panose="02020603050405020304" pitchFamily="18" charset="0"/>
              </a:defRPr>
            </a:lvl1pPr>
          </a:lstStyle>
          <a:p>
            <a:pPr>
              <a:defRPr/>
            </a:pPr>
            <a:endParaRPr lang="zh-CN" altLang="en-US"/>
          </a:p>
        </p:txBody>
      </p:sp>
      <p:sp>
        <p:nvSpPr>
          <p:cNvPr id="40" name="文本框"/>
          <p:cNvSpPr>
            <a:spLocks noGrp="1"/>
          </p:cNvSpPr>
          <p:nvPr>
            <p:ph type="dt" idx="6"/>
          </p:nvPr>
        </p:nvSpPr>
        <p:spPr>
          <a:xfrm>
            <a:off x="377825" y="9944100"/>
            <a:ext cx="1738313" cy="274638"/>
          </a:xfrm>
          <a:prstGeom prst="rect">
            <a:avLst/>
          </a:prstGeom>
          <a:noFill/>
          <a:ln w="9525" cap="flat" cmpd="sng">
            <a:noFill/>
            <a:prstDash val="solid"/>
            <a:miter/>
          </a:ln>
        </p:spPr>
        <p:txBody>
          <a:bodyPr vert="horz" wrap="square" lIns="0" tIns="0" rIns="0" bIns="0" numCol="1" anchor="t" anchorCtr="0" compatLnSpc="1"/>
          <a:lstStyle>
            <a:lvl1pPr eaLnBrk="0" hangingPunct="0">
              <a:defRPr smtClean="0">
                <a:solidFill>
                  <a:srgbClr val="898989"/>
                </a:solidFill>
                <a:latin typeface="Arial" panose="020B0604020202020204" pitchFamily="34" charset="0"/>
                <a:cs typeface="Arial" panose="020B0604020202020204" pitchFamily="34" charset="0"/>
              </a:defRPr>
            </a:lvl1pPr>
          </a:lstStyle>
          <a:p>
            <a:pPr>
              <a:defRPr/>
            </a:pPr>
            <a:fld id="{5D626491-2557-4452-9960-18BFA20E3652}" type="datetime1">
              <a:rPr lang="en-US" altLang="zh-CN"/>
            </a:fld>
            <a:endParaRPr lang="zh-CN" altLang="en-US"/>
          </a:p>
        </p:txBody>
      </p:sp>
      <p:sp>
        <p:nvSpPr>
          <p:cNvPr id="41" name="文本框"/>
          <p:cNvSpPr>
            <a:spLocks noGrp="1"/>
          </p:cNvSpPr>
          <p:nvPr>
            <p:ph type="sldNum" idx="7"/>
          </p:nvPr>
        </p:nvSpPr>
        <p:spPr>
          <a:xfrm>
            <a:off x="5438775" y="9944100"/>
            <a:ext cx="1738313" cy="274638"/>
          </a:xfrm>
          <a:prstGeom prst="rect">
            <a:avLst/>
          </a:prstGeom>
          <a:noFill/>
          <a:ln w="9525" cap="flat" cmpd="sng">
            <a:noFill/>
            <a:prstDash val="solid"/>
            <a:miter/>
          </a:ln>
        </p:spPr>
        <p:txBody>
          <a:bodyPr vert="horz" wrap="square" lIns="0" tIns="0" rIns="0" bIns="0" numCol="1" anchor="t" anchorCtr="0" compatLnSpc="1"/>
          <a:lstStyle>
            <a:lvl1pPr algn="r" eaLnBrk="0" hangingPunct="0">
              <a:defRPr smtClean="0">
                <a:solidFill>
                  <a:srgbClr val="898989"/>
                </a:solidFill>
                <a:latin typeface="Arial" panose="020B0604020202020204" pitchFamily="34" charset="0"/>
                <a:cs typeface="Arial" panose="020B0604020202020204" pitchFamily="34" charset="0"/>
              </a:defRPr>
            </a:lvl1pPr>
          </a:lstStyle>
          <a:p>
            <a:pPr>
              <a:defRPr/>
            </a:pPr>
            <a:fld id="{8010DBD0-500C-40B7-B56A-77B11AD2906E}" type="slidenum">
              <a:rPr lang="en-US" altLang="zh-CN"/>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1pPr>
      <a:lvl2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2pPr>
      <a:lvl3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3pPr>
      <a:lvl4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4pPr>
      <a:lvl5pPr algn="ctr" rtl="0" eaLnBrk="0" fontAlgn="base" hangingPunct="0">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5pPr>
      <a:lvl6pPr marL="4572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6pPr>
      <a:lvl7pPr marL="9144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7pPr>
      <a:lvl8pPr marL="13716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8pPr>
      <a:lvl9pPr marL="1828800" algn="ctr" rtl="0" eaLnBrk="0" fontAlgn="base">
        <a:spcBef>
          <a:spcPct val="0"/>
        </a:spcBef>
        <a:spcAft>
          <a:spcPct val="0"/>
        </a:spcAft>
        <a:defRPr>
          <a:solidFill>
            <a:schemeClr val="tx2"/>
          </a:solidFill>
          <a:latin typeface="Calibri" panose="020F0502020204030204" charset="0"/>
          <a:ea typeface="宋体" panose="02010600030101010101" pitchFamily="2" charset="-122"/>
          <a:cs typeface="Calibri" panose="020F0502020204030204" charset="0"/>
        </a:defRPr>
      </a:lvl9pPr>
    </p:titleStyle>
    <p:bodyStyle>
      <a:lvl1pPr marL="342900" indent="-3429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1pPr>
      <a:lvl2pPr marL="4572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2pPr>
      <a:lvl3pPr marL="9144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3pPr>
      <a:lvl4pPr marL="13716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4pPr>
      <a:lvl5pPr marL="1828800" algn="l" rtl="0" eaLnBrk="0" fontAlgn="base" hangingPunct="0">
        <a:spcBef>
          <a:spcPct val="20000"/>
        </a:spcBef>
        <a:spcAft>
          <a:spcPct val="0"/>
        </a:spcAft>
        <a:defRPr>
          <a:solidFill>
            <a:schemeClr val="tx1"/>
          </a:solidFill>
          <a:latin typeface="Calibri" panose="020F0502020204030204" charset="0"/>
          <a:ea typeface="宋体" panose="02010600030101010101" pitchFamily="2" charset="-122"/>
          <a:cs typeface="Calibri" panose="020F0502020204030204" charset="0"/>
        </a:defRPr>
      </a:lvl5pPr>
      <a:lvl6pPr marL="2286000" indent="0" defTabSz="914400" fontAlgn="auto" hangingPunct="1">
        <a:buNone/>
        <a:defRPr sz="1800">
          <a:latin typeface="Calibri" panose="020F0502020204030204" charset="0"/>
          <a:ea typeface="宋体" panose="02010600030101010101" pitchFamily="2" charset="-122"/>
          <a:cs typeface="Calibri" panose="020F0502020204030204" charset="0"/>
        </a:defRPr>
      </a:lvl6pPr>
      <a:lvl7pPr marL="2743200" indent="0" defTabSz="914400" fontAlgn="auto" hangingPunct="1">
        <a:buNone/>
        <a:defRPr sz="1800">
          <a:latin typeface="Calibri" panose="020F0502020204030204" charset="0"/>
          <a:ea typeface="宋体" panose="02010600030101010101" pitchFamily="2" charset="-122"/>
          <a:cs typeface="Calibri" panose="020F0502020204030204" charset="0"/>
        </a:defRPr>
      </a:lvl7pPr>
      <a:lvl8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8pPr>
      <a:lvl9pPr marL="3200400" indent="0" defTabSz="914400" fontAlgn="auto" hangingPunct="1">
        <a:buNone/>
        <a:defRPr sz="1800">
          <a:latin typeface="Calibri" panose="020F0502020204030204" charset="0"/>
          <a:ea typeface="宋体" panose="02010600030101010101" pitchFamily="2" charset="-122"/>
          <a:cs typeface="Calibri" panose="020F050202020403020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1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55.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49.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66.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1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1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1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05.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2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33.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44.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38.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0162" name="矩形"/>
          <p:cNvSpPr/>
          <p:nvPr/>
        </p:nvSpPr>
        <p:spPr bwMode="auto">
          <a:xfrm>
            <a:off x="0"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0163" name="矩形"/>
          <p:cNvSpPr/>
          <p:nvPr/>
        </p:nvSpPr>
        <p:spPr bwMode="auto">
          <a:xfrm>
            <a:off x="0" y="2714625"/>
            <a:ext cx="8521700" cy="923925"/>
          </a:xfrm>
          <a:prstGeom prst="rect">
            <a:avLst/>
          </a:prstGeom>
          <a:noFill/>
          <a:ln w="9525">
            <a:noFill/>
            <a:miter lim="800000"/>
          </a:ln>
        </p:spPr>
        <p:txBody>
          <a:bodyPr>
            <a:spAutoFit/>
          </a:bodyPr>
          <a:lstStyle/>
          <a:p>
            <a:pPr algn="ctr">
              <a:spcBef>
                <a:spcPct val="50000"/>
              </a:spcBef>
            </a:pPr>
            <a:r>
              <a:rPr lang="zh-CN" altLang="en-US" sz="5400">
                <a:solidFill>
                  <a:schemeClr val="bg1"/>
                </a:solidFill>
                <a:latin typeface="黑体" panose="02010609060101010101" pitchFamily="49" charset="-122"/>
                <a:ea typeface="黑体" panose="02010609060101010101" pitchFamily="49" charset="-122"/>
                <a:cs typeface="Calibri" panose="020F0502020204030204" charset="0"/>
              </a:rPr>
              <a:t>科技金融之银企对接</a:t>
            </a:r>
            <a:endParaRPr lang="zh-CN" altLang="en-US" sz="5400">
              <a:solidFill>
                <a:schemeClr val="bg1"/>
              </a:solidFill>
              <a:latin typeface="黑体" panose="02010609060101010101" pitchFamily="49" charset="-122"/>
              <a:ea typeface="黑体" panose="02010609060101010101" pitchFamily="49" charset="-122"/>
              <a:cs typeface="Calibri" panose="020F0502020204030204" charset="0"/>
            </a:endParaRPr>
          </a:p>
        </p:txBody>
      </p:sp>
      <p:sp>
        <p:nvSpPr>
          <p:cNvPr id="860164" name="TextBox 3"/>
          <p:cNvSpPr txBox="1">
            <a:spLocks noChangeArrowheads="1"/>
          </p:cNvSpPr>
          <p:nvPr/>
        </p:nvSpPr>
        <p:spPr bwMode="auto">
          <a:xfrm>
            <a:off x="3571875" y="3929063"/>
            <a:ext cx="4786313" cy="523875"/>
          </a:xfrm>
          <a:prstGeom prst="rect">
            <a:avLst/>
          </a:prstGeom>
          <a:noFill/>
          <a:ln w="9525">
            <a:noFill/>
            <a:miter lim="800000"/>
          </a:ln>
        </p:spPr>
        <p:txBody>
          <a:bodyPr>
            <a:spAutoFit/>
          </a:bodyPr>
          <a:lstStyle/>
          <a:p>
            <a:pPr algn="ctr"/>
            <a:r>
              <a:rPr lang="zh-CN" altLang="en-US" sz="2800" b="1">
                <a:solidFill>
                  <a:schemeClr val="bg1"/>
                </a:solidFill>
              </a:rPr>
              <a:t>交通银行产品政策宣讲</a:t>
            </a:r>
            <a:endParaRPr lang="zh-CN" altLang="en-US" sz="28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9378" name="矩形"/>
          <p:cNvSpPr/>
          <p:nvPr/>
        </p:nvSpPr>
        <p:spPr bwMode="auto">
          <a:xfrm>
            <a:off x="0"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9379" name="矩形"/>
          <p:cNvSpPr/>
          <p:nvPr/>
        </p:nvSpPr>
        <p:spPr bwMode="auto">
          <a:xfrm>
            <a:off x="4378325" y="3195638"/>
            <a:ext cx="4810125" cy="798512"/>
          </a:xfrm>
          <a:prstGeom prst="rect">
            <a:avLst/>
          </a:prstGeom>
          <a:noFill/>
          <a:ln w="9525">
            <a:noFill/>
            <a:miter lim="800000"/>
          </a:ln>
        </p:spPr>
        <p:txBody>
          <a:bodyPr lIns="0" tIns="0" rIns="0" bIns="0">
            <a:spAutoFit/>
          </a:bodyPr>
          <a:lstStyle/>
          <a:p>
            <a:pPr eaLnBrk="0" hangingPunct="0">
              <a:lnSpc>
                <a:spcPts val="6775"/>
              </a:lnSpc>
            </a:pPr>
            <a:r>
              <a:rPr lang="zh-CN" altLang="en-US" sz="2800" b="1">
                <a:solidFill>
                  <a:srgbClr val="002060"/>
                </a:solidFill>
                <a:latin typeface="FTQEFI+MicrosoftYaHei-Bold"/>
                <a:ea typeface="Arial" panose="020B0604020202020204" pitchFamily="34" charset="0"/>
                <a:cs typeface="FTQEFI+MicrosoftYaHei-Bold"/>
              </a:rPr>
              <a:t>三、</a:t>
            </a:r>
            <a:r>
              <a:rPr lang="en-US" altLang="zh-CN" sz="4800">
                <a:solidFill>
                  <a:srgbClr val="C00000"/>
                </a:solidFill>
                <a:ea typeface="Arial" panose="020B0604020202020204" pitchFamily="34" charset="0"/>
                <a:cs typeface="FTQEFI+MicrosoftYaHei-Bold"/>
              </a:rPr>
              <a:t> </a:t>
            </a:r>
            <a:r>
              <a:rPr lang="zh-CN" altLang="en-US" sz="2800" b="1">
                <a:solidFill>
                  <a:srgbClr val="002060"/>
                </a:solidFill>
                <a:latin typeface="FTQEFI+MicrosoftYaHei-Bold"/>
                <a:ea typeface="Arial" panose="020B0604020202020204" pitchFamily="34" charset="0"/>
                <a:cs typeface="FTQEFI+MicrosoftYaHei-Bold"/>
              </a:rPr>
              <a:t>“税融通”</a:t>
            </a:r>
            <a:endParaRPr lang="zh-CN" altLang="en-US" sz="2800" b="1">
              <a:solidFill>
                <a:srgbClr val="002060"/>
              </a:solidFill>
              <a:latin typeface="FTQEFI+MicrosoftYaHei-Bold"/>
              <a:ea typeface="Arial" panose="020B0604020202020204" pitchFamily="34" charset="0"/>
              <a:cs typeface="FTQEFI+MicrosoftYaHei-Bold"/>
            </a:endParaRPr>
          </a:p>
        </p:txBody>
      </p:sp>
      <p:sp>
        <p:nvSpPr>
          <p:cNvPr id="869380" name="矩形"/>
          <p:cNvSpPr/>
          <p:nvPr/>
        </p:nvSpPr>
        <p:spPr bwMode="auto">
          <a:xfrm>
            <a:off x="327025" y="6389688"/>
            <a:ext cx="330200" cy="141287"/>
          </a:xfrm>
          <a:prstGeom prst="rect">
            <a:avLst/>
          </a:prstGeom>
          <a:noFill/>
          <a:ln w="9525">
            <a:noFill/>
            <a:miter lim="800000"/>
          </a:ln>
        </p:spPr>
        <p:txBody>
          <a:bodyPr lIns="0" tIns="0" rIns="0" bIns="0">
            <a:spAutoFit/>
          </a:bodyPr>
          <a:lstStyle/>
          <a:p>
            <a:pPr eaLnBrk="0" hangingPunct="0">
              <a:lnSpc>
                <a:spcPts val="1115"/>
              </a:lnSpc>
            </a:pPr>
            <a:r>
              <a:rPr lang="en-US" altLang="zh-CN" sz="1000" b="1" i="1">
                <a:solidFill>
                  <a:srgbClr val="000000"/>
                </a:solidFill>
                <a:latin typeface="PSJRON+Arial-BoldItalicMT"/>
                <a:ea typeface="Arial" panose="020B0604020202020204" pitchFamily="34" charset="0"/>
                <a:cs typeface="PSJRON+Arial-BoldItalicMT"/>
              </a:rPr>
              <a:t>21</a:t>
            </a:r>
            <a:endParaRPr lang="zh-CN" altLang="en-US" sz="1000" b="1" i="1">
              <a:solidFill>
                <a:srgbClr val="000000"/>
              </a:solidFill>
              <a:latin typeface="PSJRON+Arial-BoldItalicMT"/>
              <a:ea typeface="Arial" panose="020B0604020202020204" pitchFamily="34" charset="0"/>
              <a:cs typeface="PSJRON+Arial-BoldItalic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02" name="Picture 2"/>
          <p:cNvPicPr>
            <a:picLocks noChangeAspect="1" noChangeArrowheads="1"/>
          </p:cNvPicPr>
          <p:nvPr/>
        </p:nvPicPr>
        <p:blipFill>
          <a:blip r:embed="rId1" cstate="email"/>
          <a:srcRect/>
          <a:stretch>
            <a:fillRect/>
          </a:stretch>
        </p:blipFill>
        <p:spPr bwMode="auto">
          <a:xfrm>
            <a:off x="4405313" y="6397625"/>
            <a:ext cx="2936875" cy="311150"/>
          </a:xfrm>
          <a:prstGeom prst="rect">
            <a:avLst/>
          </a:prstGeom>
          <a:noFill/>
          <a:ln w="9525">
            <a:noFill/>
            <a:miter lim="800000"/>
            <a:headEnd/>
            <a:tailEnd/>
          </a:ln>
        </p:spPr>
      </p:pic>
      <p:sp>
        <p:nvSpPr>
          <p:cNvPr id="870403" name="标题 81"/>
          <p:cNvSpPr>
            <a:spLocks noGrp="1" noChangeArrowheads="1"/>
          </p:cNvSpPr>
          <p:nvPr>
            <p:ph type="title"/>
          </p:nvPr>
        </p:nvSpPr>
        <p:spPr>
          <a:xfrm>
            <a:off x="279400" y="190500"/>
            <a:ext cx="8788400" cy="1309688"/>
          </a:xfrm>
        </p:spPr>
        <p:txBody>
          <a:bodyPr/>
          <a:lstStyle/>
          <a:p>
            <a:pPr marL="342900" indent="-342900" algn="l" eaLnBrk="1" hangingPunct="1"/>
            <a:r>
              <a:rPr lang="en-US" altLang="zh-CN" sz="2800" dirty="0" smtClean="0">
                <a:solidFill>
                  <a:schemeClr val="tx1"/>
                </a:solidFill>
                <a:latin typeface="Calibri" panose="020F0502020204030204" charset="0"/>
                <a:ea typeface="宋体" panose="02010600030101010101" pitchFamily="2" charset="-122"/>
                <a:cs typeface="Calibri" panose="020F0502020204030204" charset="0"/>
              </a:rPr>
              <a:t>3</a:t>
            </a:r>
            <a:r>
              <a:rPr lang="zh-CN" altLang="en-US" sz="2800" dirty="0" smtClean="0">
                <a:solidFill>
                  <a:schemeClr val="tx1"/>
                </a:solidFill>
                <a:latin typeface="Calibri" panose="020F0502020204030204" charset="0"/>
                <a:ea typeface="宋体" panose="02010600030101010101" pitchFamily="2" charset="-122"/>
                <a:cs typeface="Calibri" panose="020F0502020204030204" charset="0"/>
              </a:rPr>
              <a:t>、</a:t>
            </a:r>
            <a:r>
              <a:rPr lang="zh-CN" altLang="en-US" sz="2800" b="1" i="1" u="sng"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t>产品概念及要素</a:t>
            </a:r>
            <a:r>
              <a:rPr lang="zh-CN" altLang="en-US" sz="1600" b="1" i="1"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t>：</a:t>
            </a:r>
            <a:r>
              <a:rPr lang="en-US" altLang="zh-CN" sz="1600" b="1" i="1"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t>----</a:t>
            </a:r>
            <a:r>
              <a:rPr lang="zh-CN" altLang="en-US" sz="1600" b="1" i="1"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t>该产品</a:t>
            </a:r>
            <a:r>
              <a:rPr lang="zh-CN" altLang="zh-CN" b="1" dirty="0" smtClean="0">
                <a:solidFill>
                  <a:srgbClr val="000000"/>
                </a:solidFill>
                <a:latin typeface="Calibri" panose="020F0502020204030204" charset="0"/>
                <a:ea typeface="宋体" panose="02010600030101010101" pitchFamily="2" charset="-122"/>
                <a:cs typeface="Calibri" panose="020F0502020204030204" charset="0"/>
              </a:rPr>
              <a:t>是交通银行根据纳税企业在税务机关申报、记录的真实数据，为符合授信条件、纳税信用好且持续稳定经营的小微企业提供满足其日常经营所需的流动资金贷款业务。</a:t>
            </a:r>
            <a:br>
              <a:rPr lang="en-US" altLang="zh-CN" b="1"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br>
            <a:endParaRPr lang="zh-CN" altLang="en-US" b="1" dirty="0" smtClean="0">
              <a:solidFill>
                <a:schemeClr val="tx1"/>
              </a:solidFill>
              <a:latin typeface="Calibri" panose="020F0502020204030204" charset="0"/>
              <a:ea typeface="宋体" panose="02010600030101010101" pitchFamily="2" charset="-122"/>
              <a:cs typeface="Calibri" panose="020F0502020204030204" charset="0"/>
            </a:endParaRPr>
          </a:p>
        </p:txBody>
      </p:sp>
      <p:graphicFrame>
        <p:nvGraphicFramePr>
          <p:cNvPr id="21509" name="表格 21508"/>
          <p:cNvGraphicFramePr/>
          <p:nvPr/>
        </p:nvGraphicFramePr>
        <p:xfrm>
          <a:off x="285750" y="1606550"/>
          <a:ext cx="8394700" cy="4679952"/>
        </p:xfrm>
        <a:graphic>
          <a:graphicData uri="http://schemas.openxmlformats.org/drawingml/2006/table">
            <a:tbl>
              <a:tblPr/>
              <a:tblGrid>
                <a:gridCol w="1000132"/>
                <a:gridCol w="7394568"/>
              </a:tblGrid>
              <a:tr h="630227">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借款主体</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法</a:t>
                      </a: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人小企</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27">
                <a:tc>
                  <a:txBody>
                    <a:bodyPr/>
                    <a:lstStyle/>
                    <a:p>
                      <a:pPr marL="0" marR="0" lvl="0" indent="0" algn="l" defTabSz="914400" eaLnBrk="1" fontAlgn="base" latinLnBrk="0" hangingPunct="1">
                        <a:lnSpc>
                          <a:spcPct val="120000"/>
                        </a:lnSpc>
                        <a:spcBef>
                          <a:spcPct val="0"/>
                        </a:spcBef>
                        <a:spcAft>
                          <a:spcPct val="0"/>
                        </a:spcAft>
                        <a:buClrTx/>
                        <a:buSzTx/>
                        <a:buFontTx/>
                        <a:buNone/>
                        <a:defRPr/>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支持对象</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marR="0" lvl="0" indent="0" algn="l" defTabSz="914400" eaLnBrk="1" fontAlgn="base" latinLnBrk="0" hangingPunct="1">
                        <a:lnSpc>
                          <a:spcPct val="120000"/>
                        </a:lnSpc>
                        <a:spcBef>
                          <a:spcPct val="0"/>
                        </a:spcBef>
                        <a:spcAft>
                          <a:spcPct val="0"/>
                        </a:spcAft>
                        <a:buClrTx/>
                        <a:buSzTx/>
                        <a:buFontTx/>
                        <a:buNone/>
                        <a:defRPr/>
                      </a:pPr>
                      <a:r>
                        <a:rPr lang="zh-CN" altLang="en-US" sz="1600" b="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纳税信用好且持续稳定经营的小微企业</a:t>
                      </a:r>
                      <a:endParaRPr lang="zh-CN" altLang="en-US" sz="1600" b="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授信金额</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marR="0" lvl="0" indent="0" algn="l" defTabSz="1081405" eaLnBrk="1" fontAlgn="base" latinLnBrk="0" hangingPunct="1">
                        <a:lnSpc>
                          <a:spcPct val="120000"/>
                        </a:lnSpc>
                        <a:spcBef>
                          <a:spcPct val="0"/>
                        </a:spcBef>
                        <a:spcAft>
                          <a:spcPct val="0"/>
                        </a:spcAft>
                        <a:buClrTx/>
                        <a:buSzTx/>
                        <a:buFontTx/>
                        <a:buNone/>
                        <a:defRPr/>
                      </a:pP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申请“税融通”业务的小企业单户综合授信敞口最高不超过</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2000 </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万元人民币（含），其中：</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免担保信用额度最高不超过</a:t>
                      </a:r>
                      <a:r>
                        <a:rPr lang="en-US" altLang="zh-CN"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200 </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万元人民币（含）。</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增值税纳税企业，其信用额度最高不超过该企业至少</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近</a:t>
                      </a:r>
                      <a:r>
                        <a:rPr lang="en-US" altLang="zh-CN"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年缴纳增值税年均额的</a:t>
                      </a:r>
                      <a:r>
                        <a:rPr lang="en-US" altLang="zh-CN"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倍</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业务期限</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单笔业务最长1年</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20911">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担保方式</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zh-CN" sz="1600" kern="1200" dirty="0" smtClean="0">
                          <a:solidFill>
                            <a:schemeClr val="tx1"/>
                          </a:solidFill>
                          <a:latin typeface="微软雅黑" panose="020B0503020204020204" pitchFamily="34" charset="-122"/>
                          <a:ea typeface="微软雅黑" panose="020B0503020204020204" pitchFamily="34" charset="-122"/>
                          <a:cs typeface="+mn-cs"/>
                          <a:sym typeface="Arial" panose="020B0604020202020204" pitchFamily="34" charset="0"/>
                        </a:rPr>
                        <a:t>可采用抵押、质押、保证的一种或多种组合为主担保方式，并可与信用方式组合办理；</a:t>
                      </a:r>
                      <a:r>
                        <a:rPr lang="zh-CN" altLang="zh-CN" sz="1600" b="1" kern="1200" dirty="0" smtClean="0">
                          <a:solidFill>
                            <a:schemeClr val="tx1"/>
                          </a:solidFill>
                          <a:latin typeface="微软雅黑" panose="020B0503020204020204" pitchFamily="34" charset="-122"/>
                          <a:ea typeface="微软雅黑" panose="020B0503020204020204" pitchFamily="34" charset="-122"/>
                          <a:cs typeface="+mn-cs"/>
                          <a:sym typeface="Arial" panose="020B0604020202020204" pitchFamily="34" charset="0"/>
                        </a:rPr>
                        <a:t>对于部分经营情况较好、资产实力较强、我行授信抵押较充分的客户，可授予</a:t>
                      </a:r>
                      <a:r>
                        <a:rPr lang="zh-CN" altLang="zh-CN" sz="1600" b="1" kern="1200" dirty="0" smtClean="0">
                          <a:solidFill>
                            <a:srgbClr val="FF0000"/>
                          </a:solidFill>
                          <a:latin typeface="微软雅黑" panose="020B0503020204020204" pitchFamily="34" charset="-122"/>
                          <a:ea typeface="微软雅黑" panose="020B0503020204020204" pitchFamily="34" charset="-122"/>
                          <a:cs typeface="+mn-cs"/>
                          <a:sym typeface="Arial" panose="020B0604020202020204" pitchFamily="34" charset="0"/>
                        </a:rPr>
                        <a:t>纯信用额度</a:t>
                      </a:r>
                      <a:r>
                        <a:rPr lang="zh-CN" altLang="zh-CN" sz="1600" b="1" kern="1200" dirty="0" smtClean="0">
                          <a:solidFill>
                            <a:schemeClr val="tx1"/>
                          </a:solidFill>
                          <a:latin typeface="微软雅黑" panose="020B0503020204020204" pitchFamily="34" charset="-122"/>
                          <a:ea typeface="微软雅黑" panose="020B0503020204020204" pitchFamily="34" charset="-122"/>
                          <a:cs typeface="+mn-cs"/>
                          <a:sym typeface="Arial" panose="020B0604020202020204" pitchFamily="34" charset="0"/>
                        </a:rPr>
                        <a:t>。</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7190">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还款</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随借随还，循环使</a:t>
                      </a: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用。</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5110">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贷款用</a:t>
                      </a: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于支持借款主体经营周</a:t>
                      </a: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转</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71426" name="矩形"/>
          <p:cNvSpPr/>
          <p:nvPr/>
        </p:nvSpPr>
        <p:spPr bwMode="auto">
          <a:xfrm>
            <a:off x="-142875"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71427" name="TextBox 3"/>
          <p:cNvSpPr txBox="1">
            <a:spLocks noChangeArrowheads="1"/>
          </p:cNvSpPr>
          <p:nvPr/>
        </p:nvSpPr>
        <p:spPr bwMode="auto">
          <a:xfrm>
            <a:off x="500063" y="571500"/>
            <a:ext cx="2714625" cy="584200"/>
          </a:xfrm>
          <a:prstGeom prst="rect">
            <a:avLst/>
          </a:prstGeom>
          <a:noFill/>
          <a:ln w="9525">
            <a:noFill/>
            <a:miter lim="800000"/>
          </a:ln>
        </p:spPr>
        <p:txBody>
          <a:bodyPr>
            <a:spAutoFit/>
          </a:bodyPr>
          <a:lstStyle/>
          <a:p>
            <a:r>
              <a:rPr lang="zh-CN" altLang="en-US" sz="3200" b="1">
                <a:solidFill>
                  <a:schemeClr val="bg1"/>
                </a:solidFill>
              </a:rPr>
              <a:t>更多产品：</a:t>
            </a:r>
            <a:endParaRPr lang="zh-CN" altLang="en-US" sz="3200" b="1">
              <a:solidFill>
                <a:schemeClr val="bg1"/>
              </a:solidFill>
            </a:endParaRPr>
          </a:p>
        </p:txBody>
      </p:sp>
      <p:sp>
        <p:nvSpPr>
          <p:cNvPr id="871428" name="文本框 2"/>
          <p:cNvSpPr txBox="1">
            <a:spLocks noChangeArrowheads="1"/>
          </p:cNvSpPr>
          <p:nvPr/>
        </p:nvSpPr>
        <p:spPr bwMode="auto">
          <a:xfrm>
            <a:off x="811848" y="1071563"/>
            <a:ext cx="4367212" cy="3327400"/>
          </a:xfrm>
          <a:prstGeom prst="rect">
            <a:avLst/>
          </a:prstGeom>
          <a:noFill/>
          <a:ln w="9525" algn="ctr">
            <a:noFill/>
            <a:miter lim="800000"/>
          </a:ln>
        </p:spPr>
        <p:txBody>
          <a:bodyPr anchor="ctr" anchorCtr="1"/>
          <a:lstStyle/>
          <a:p>
            <a:pPr marL="342900" indent="-342900">
              <a:lnSpc>
                <a:spcPct val="125000"/>
              </a:lnSpc>
              <a:buFont typeface="Wingdings" panose="05000000000000000000" pitchFamily="2" charset="2"/>
              <a:buChar char="Ø"/>
            </a:pPr>
            <a:r>
              <a:rPr lang="zh-CN" altLang="en-US" sz="2000" b="1" dirty="0">
                <a:solidFill>
                  <a:schemeClr val="bg1"/>
                </a:solidFill>
                <a:latin typeface="华文楷体"/>
                <a:ea typeface="华文楷体"/>
                <a:cs typeface="华文楷体"/>
              </a:rPr>
              <a:t>科技保</a:t>
            </a:r>
            <a:endParaRPr lang="en-US" altLang="zh-CN" sz="2000" b="1" dirty="0">
              <a:solidFill>
                <a:schemeClr val="bg1"/>
              </a:solidFill>
              <a:latin typeface="华文楷体"/>
              <a:ea typeface="华文楷体"/>
              <a:cs typeface="华文楷体"/>
            </a:endParaRPr>
          </a:p>
          <a:p>
            <a:pPr marL="342900" indent="-342900">
              <a:lnSpc>
                <a:spcPct val="125000"/>
              </a:lnSpc>
              <a:buFont typeface="Wingdings" panose="05000000000000000000" pitchFamily="2" charset="2"/>
              <a:buChar char="Ø"/>
            </a:pPr>
            <a:r>
              <a:rPr lang="zh-CN" altLang="en-US" sz="2000" b="1" dirty="0">
                <a:solidFill>
                  <a:schemeClr val="bg1"/>
                </a:solidFill>
                <a:latin typeface="华文楷体"/>
                <a:ea typeface="华文楷体"/>
                <a:cs typeface="华文楷体"/>
              </a:rPr>
              <a:t>国内保函</a:t>
            </a:r>
            <a:endParaRPr lang="zh-CN" altLang="en-US" sz="2000" b="1" dirty="0">
              <a:solidFill>
                <a:schemeClr val="bg1"/>
              </a:solidFill>
              <a:latin typeface="华文楷体"/>
              <a:ea typeface="华文楷体"/>
              <a:cs typeface="华文楷体"/>
            </a:endParaRPr>
          </a:p>
          <a:p>
            <a:pPr marL="342900" indent="-342900">
              <a:lnSpc>
                <a:spcPct val="125000"/>
              </a:lnSpc>
              <a:buFont typeface="Wingdings" panose="05000000000000000000" pitchFamily="2" charset="2"/>
              <a:buChar char="Ø"/>
            </a:pPr>
            <a:r>
              <a:rPr lang="zh-CN" altLang="en-US" sz="2000" b="1" dirty="0">
                <a:solidFill>
                  <a:schemeClr val="bg1"/>
                </a:solidFill>
                <a:latin typeface="华文楷体"/>
                <a:ea typeface="华文楷体"/>
                <a:cs typeface="华文楷体"/>
              </a:rPr>
              <a:t>国内保理</a:t>
            </a:r>
            <a:endParaRPr lang="zh-CN" altLang="en-US" sz="2000" b="1" dirty="0">
              <a:solidFill>
                <a:schemeClr val="bg1"/>
              </a:solidFill>
              <a:latin typeface="华文楷体"/>
              <a:ea typeface="华文楷体"/>
              <a:cs typeface="华文楷体"/>
            </a:endParaRPr>
          </a:p>
          <a:p>
            <a:pPr marL="342900" indent="-342900">
              <a:lnSpc>
                <a:spcPct val="125000"/>
              </a:lnSpc>
              <a:buFont typeface="Wingdings" panose="05000000000000000000" pitchFamily="2" charset="2"/>
              <a:buChar char="Ø"/>
            </a:pPr>
            <a:r>
              <a:rPr lang="zh-CN" altLang="en-US" sz="2000" b="1" dirty="0" smtClean="0">
                <a:solidFill>
                  <a:schemeClr val="bg1"/>
                </a:solidFill>
                <a:latin typeface="华文楷体"/>
                <a:ea typeface="华文楷体"/>
                <a:cs typeface="华文楷体"/>
              </a:rPr>
              <a:t>票</a:t>
            </a:r>
            <a:r>
              <a:rPr lang="zh-CN" altLang="en-US" sz="2000" b="1" dirty="0">
                <a:solidFill>
                  <a:schemeClr val="bg1"/>
                </a:solidFill>
                <a:latin typeface="华文楷体"/>
                <a:ea typeface="华文楷体"/>
                <a:cs typeface="华文楷体"/>
              </a:rPr>
              <a:t>据贴现</a:t>
            </a:r>
            <a:endParaRPr lang="zh-CN" altLang="en-US" sz="2000" b="1" dirty="0">
              <a:solidFill>
                <a:schemeClr val="bg1"/>
              </a:solidFill>
              <a:latin typeface="华文楷体"/>
              <a:ea typeface="华文楷体"/>
              <a:cs typeface="华文楷体"/>
            </a:endParaRPr>
          </a:p>
          <a:p>
            <a:pPr marL="342900" indent="-342900">
              <a:lnSpc>
                <a:spcPct val="125000"/>
              </a:lnSpc>
              <a:buFont typeface="Wingdings" panose="05000000000000000000" pitchFamily="2" charset="2"/>
              <a:buChar char="Ø"/>
            </a:pPr>
            <a:r>
              <a:rPr lang="zh-CN" altLang="en-US" sz="2000" b="1" dirty="0">
                <a:solidFill>
                  <a:schemeClr val="bg1"/>
                </a:solidFill>
                <a:latin typeface="华文楷体"/>
                <a:ea typeface="华文楷体"/>
                <a:cs typeface="华文楷体"/>
              </a:rPr>
              <a:t>更多精彩，欢迎联系</a:t>
            </a:r>
            <a:r>
              <a:rPr lang="en-US" altLang="zh-CN" sz="2000" b="1" dirty="0">
                <a:solidFill>
                  <a:schemeClr val="bg1"/>
                </a:solidFill>
                <a:latin typeface="华文楷体"/>
                <a:ea typeface="华文楷体"/>
                <a:cs typeface="华文楷体"/>
              </a:rPr>
              <a:t>......</a:t>
            </a:r>
            <a:endParaRPr lang="en-US" altLang="zh-CN" sz="2000" b="1" dirty="0">
              <a:solidFill>
                <a:schemeClr val="bg1"/>
              </a:solidFill>
              <a:latin typeface="华文楷体"/>
              <a:ea typeface="华文楷体"/>
              <a:cs typeface="华文楷体"/>
            </a:endParaRPr>
          </a:p>
          <a:p>
            <a:pPr marL="342900" indent="-342900">
              <a:buFont typeface="Wingdings" panose="05000000000000000000" pitchFamily="2" charset="2"/>
              <a:buChar char="Ø"/>
            </a:pPr>
            <a:endParaRPr lang="zh-CN" altLang="en-US" sz="2000" b="1" dirty="0">
              <a:latin typeface="华文楷体"/>
              <a:ea typeface="华文楷体"/>
              <a:cs typeface="华文楷体"/>
            </a:endParaRPr>
          </a:p>
        </p:txBody>
      </p:sp>
      <p:sp>
        <p:nvSpPr>
          <p:cNvPr id="871429" name="矩形"/>
          <p:cNvSpPr/>
          <p:nvPr/>
        </p:nvSpPr>
        <p:spPr bwMode="auto">
          <a:xfrm>
            <a:off x="642938" y="5368925"/>
            <a:ext cx="3857625" cy="346075"/>
          </a:xfrm>
          <a:prstGeom prst="rect">
            <a:avLst/>
          </a:prstGeom>
          <a:noFill/>
          <a:ln w="9525">
            <a:noFill/>
            <a:miter lim="800000"/>
          </a:ln>
        </p:spPr>
        <p:txBody>
          <a:bodyPr lIns="0" tIns="0" rIns="0" bIns="0">
            <a:spAutoFit/>
          </a:bodyPr>
          <a:lstStyle/>
          <a:p>
            <a:pPr eaLnBrk="0" hangingPunct="0">
              <a:lnSpc>
                <a:spcPts val="2675"/>
              </a:lnSpc>
            </a:pPr>
            <a:r>
              <a:rPr lang="zh-CN" altLang="en-US" sz="2800" b="1">
                <a:solidFill>
                  <a:srgbClr val="000000"/>
                </a:solidFill>
                <a:latin typeface="GBRAWC+FZHTK--GBK1-0"/>
                <a:ea typeface="Arial" panose="020B0604020202020204" pitchFamily="34" charset="0"/>
                <a:cs typeface="GBRAWC+FZHTK--GBK1-0"/>
              </a:rPr>
              <a:t>交通银行黄河南路支行</a:t>
            </a:r>
            <a:endParaRPr lang="zh-CN" altLang="en-US" sz="2800" b="1">
              <a:solidFill>
                <a:srgbClr val="000000"/>
              </a:solidFill>
              <a:latin typeface="GBRAWC+FZHTK--GBK1-0"/>
              <a:ea typeface="Arial" panose="020B0604020202020204" pitchFamily="34" charset="0"/>
              <a:cs typeface="GBRAWC+FZHTK--GBK1-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矩形"/>
          <p:cNvSpPr/>
          <p:nvPr/>
        </p:nvSpPr>
        <p:spPr bwMode="auto">
          <a:xfrm>
            <a:off x="0"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1187" name="TextBox 3"/>
          <p:cNvSpPr txBox="1">
            <a:spLocks noChangeArrowheads="1"/>
          </p:cNvSpPr>
          <p:nvPr/>
        </p:nvSpPr>
        <p:spPr bwMode="auto">
          <a:xfrm>
            <a:off x="428625" y="500063"/>
            <a:ext cx="4500563" cy="646112"/>
          </a:xfrm>
          <a:prstGeom prst="rect">
            <a:avLst/>
          </a:prstGeom>
          <a:noFill/>
          <a:ln w="9525">
            <a:noFill/>
            <a:miter lim="800000"/>
          </a:ln>
        </p:spPr>
        <p:txBody>
          <a:bodyPr>
            <a:spAutoFit/>
          </a:bodyPr>
          <a:lstStyle/>
          <a:p>
            <a:r>
              <a:rPr lang="zh-CN" altLang="en-US" sz="3600" b="1">
                <a:solidFill>
                  <a:schemeClr val="bg1"/>
                </a:solidFill>
              </a:rPr>
              <a:t>前言</a:t>
            </a:r>
            <a:endParaRPr lang="zh-CN" altLang="en-US" sz="3600" b="1">
              <a:solidFill>
                <a:schemeClr val="bg1"/>
              </a:solidFill>
            </a:endParaRPr>
          </a:p>
        </p:txBody>
      </p:sp>
      <p:sp>
        <p:nvSpPr>
          <p:cNvPr id="861188" name="TextBox 11"/>
          <p:cNvSpPr txBox="1">
            <a:spLocks noChangeArrowheads="1"/>
          </p:cNvSpPr>
          <p:nvPr/>
        </p:nvSpPr>
        <p:spPr bwMode="auto">
          <a:xfrm>
            <a:off x="714375" y="2786063"/>
            <a:ext cx="8072438" cy="369887"/>
          </a:xfrm>
          <a:prstGeom prst="rect">
            <a:avLst/>
          </a:prstGeom>
          <a:noFill/>
          <a:ln w="9525">
            <a:noFill/>
            <a:miter lim="800000"/>
          </a:ln>
        </p:spPr>
        <p:txBody>
          <a:bodyPr>
            <a:spAutoFit/>
          </a:bodyPr>
          <a:lstStyle/>
          <a:p>
            <a:endParaRPr lang="zh-CN" altLang="en-US"/>
          </a:p>
        </p:txBody>
      </p:sp>
      <p:sp>
        <p:nvSpPr>
          <p:cNvPr id="14" name="文本框 4"/>
          <p:cNvSpPr txBox="1"/>
          <p:nvPr/>
        </p:nvSpPr>
        <p:spPr>
          <a:xfrm>
            <a:off x="501650" y="1436688"/>
            <a:ext cx="7737475" cy="3081337"/>
          </a:xfrm>
          <a:prstGeom prst="rect">
            <a:avLst/>
          </a:prstGeom>
          <a:noFill/>
          <a:ln w="9525" algn="ctr">
            <a:noFill/>
            <a:miter lim="800000"/>
          </a:ln>
        </p:spPr>
        <p:txBody>
          <a:bodyPr anchor="ctr" anchorCtr="1"/>
          <a:lstStyle/>
          <a:p>
            <a:pPr marL="342900" indent="-342900" fontAlgn="auto">
              <a:spcBef>
                <a:spcPts val="0"/>
              </a:spcBef>
              <a:spcAft>
                <a:spcPts val="0"/>
              </a:spcAft>
              <a:buFont typeface="Wingdings" panose="05000000000000000000" charset="0"/>
              <a:buChar char="Ø"/>
              <a:defRPr/>
            </a:pPr>
            <a:endParaRPr lang="en-US" altLang="zh-CN" sz="2000" b="1" dirty="0" smtClean="0">
              <a:solidFill>
                <a:schemeClr val="bg1"/>
              </a:solidFill>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endParaRPr lang="en-US" altLang="zh-CN" sz="2000" b="1" dirty="0" smtClean="0">
              <a:solidFill>
                <a:schemeClr val="bg1"/>
              </a:solidFill>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endParaRPr lang="en-US" altLang="zh-CN" sz="2000" b="1" dirty="0" smtClean="0">
              <a:solidFill>
                <a:schemeClr val="bg1"/>
              </a:solidFill>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交通银行始建于</a:t>
            </a:r>
            <a:r>
              <a:rPr lang="en-US" altLang="zh-CN" sz="2000" b="1" dirty="0" smtClean="0">
                <a:solidFill>
                  <a:schemeClr val="bg1"/>
                </a:solidFill>
                <a:latin typeface="华文楷体" pitchFamily="2" charset="-122"/>
                <a:ea typeface="华文楷体" pitchFamily="2" charset="-122"/>
                <a:cs typeface="Times New Roman" panose="02020603050405020304" pitchFamily="18" charset="0"/>
              </a:rPr>
              <a:t>1908</a:t>
            </a: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年，是中国第一家全国性的国有股份制商业银行，总行设在上海。</a:t>
            </a:r>
            <a:endParaRPr lang="en-US" altLang="zh-CN" sz="2000" b="1" dirty="0" smtClean="0">
              <a:solidFill>
                <a:schemeClr val="bg1"/>
              </a:solidFill>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endParaRPr lang="en-US" altLang="zh-CN" sz="2000" b="1" dirty="0" smtClean="0">
              <a:solidFill>
                <a:schemeClr val="bg1"/>
              </a:solidFill>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交</a:t>
            </a:r>
            <a:r>
              <a:rPr lang="zh-CN" altLang="en-US" sz="2000" b="1" dirty="0">
                <a:solidFill>
                  <a:schemeClr val="bg1"/>
                </a:solidFill>
                <a:latin typeface="华文楷体" pitchFamily="2" charset="-122"/>
                <a:ea typeface="华文楷体" pitchFamily="2" charset="-122"/>
                <a:cs typeface="Times New Roman" panose="02020603050405020304" pitchFamily="18" charset="0"/>
              </a:rPr>
              <a:t>通银行郑州黄河南路支行成立于</a:t>
            </a:r>
            <a:r>
              <a:rPr lang="en-US" altLang="zh-CN" sz="2000" b="1" dirty="0">
                <a:solidFill>
                  <a:schemeClr val="bg1"/>
                </a:solidFill>
                <a:latin typeface="华文楷体" pitchFamily="2" charset="-122"/>
                <a:ea typeface="华文楷体" pitchFamily="2" charset="-122"/>
                <a:cs typeface="Times New Roman" panose="02020603050405020304" pitchFamily="18" charset="0"/>
              </a:rPr>
              <a:t>2017</a:t>
            </a:r>
            <a:r>
              <a:rPr lang="zh-CN" altLang="en-US" sz="2000" b="1" dirty="0">
                <a:solidFill>
                  <a:schemeClr val="bg1"/>
                </a:solidFill>
                <a:latin typeface="华文楷体" pitchFamily="2" charset="-122"/>
                <a:ea typeface="华文楷体" pitchFamily="2" charset="-122"/>
                <a:cs typeface="Times New Roman" panose="02020603050405020304" pitchFamily="18" charset="0"/>
              </a:rPr>
              <a:t>年</a:t>
            </a:r>
            <a:r>
              <a:rPr lang="en-US" altLang="zh-CN" sz="2000" b="1" dirty="0">
                <a:solidFill>
                  <a:schemeClr val="bg1"/>
                </a:solidFill>
                <a:latin typeface="华文楷体" pitchFamily="2" charset="-122"/>
                <a:ea typeface="华文楷体" pitchFamily="2" charset="-122"/>
                <a:cs typeface="Times New Roman" panose="02020603050405020304" pitchFamily="18" charset="0"/>
              </a:rPr>
              <a:t>10</a:t>
            </a:r>
            <a:r>
              <a:rPr lang="zh-CN" altLang="en-US" sz="2000" b="1" dirty="0">
                <a:solidFill>
                  <a:schemeClr val="bg1"/>
                </a:solidFill>
                <a:latin typeface="华文楷体" pitchFamily="2" charset="-122"/>
                <a:ea typeface="华文楷体" pitchFamily="2" charset="-122"/>
                <a:cs typeface="Times New Roman" panose="02020603050405020304" pitchFamily="18" charset="0"/>
              </a:rPr>
              <a:t>月，是交通银行系统</a:t>
            </a: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内第一</a:t>
            </a:r>
            <a:r>
              <a:rPr lang="zh-CN" altLang="en-US" sz="2000" b="1" dirty="0">
                <a:solidFill>
                  <a:schemeClr val="bg1"/>
                </a:solidFill>
                <a:latin typeface="华文楷体" pitchFamily="2" charset="-122"/>
                <a:ea typeface="华文楷体" pitchFamily="2" charset="-122"/>
                <a:cs typeface="Times New Roman" panose="02020603050405020304" pitchFamily="18" charset="0"/>
              </a:rPr>
              <a:t>家专业从事中小微企业信贷服务的专业机构，不同于一般的支行</a:t>
            </a: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a:t>
            </a:r>
            <a:endParaRPr lang="zh-CN" altLang="en-US" sz="2000" b="1" dirty="0">
              <a:solidFill>
                <a:schemeClr val="bg1"/>
              </a:solidFill>
              <a:latin typeface="华文楷体" pitchFamily="2" charset="-122"/>
              <a:ea typeface="华文楷体" pitchFamily="2" charset="-122"/>
              <a:cs typeface="Times New Roman" panose="02020603050405020304" pitchFamily="18" charset="0"/>
            </a:endParaRPr>
          </a:p>
          <a:p>
            <a:pPr fontAlgn="auto">
              <a:spcBef>
                <a:spcPts val="0"/>
              </a:spcBef>
              <a:spcAft>
                <a:spcPts val="0"/>
              </a:spcAft>
              <a:buFont typeface="Wingdings" panose="05000000000000000000" charset="0"/>
              <a:buNone/>
              <a:defRPr/>
            </a:pPr>
            <a:endParaRPr lang="zh-CN" altLang="en-US" sz="2000" b="1" dirty="0">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r>
              <a:rPr lang="zh-CN" altLang="en-US" sz="2000" b="1" dirty="0">
                <a:solidFill>
                  <a:schemeClr val="bg1"/>
                </a:solidFill>
                <a:latin typeface="华文楷体" pitchFamily="2" charset="-122"/>
                <a:ea typeface="华文楷体" pitchFamily="2" charset="-122"/>
                <a:cs typeface="Times New Roman" panose="02020603050405020304" pitchFamily="18" charset="0"/>
              </a:rPr>
              <a:t>交通银行郑州</a:t>
            </a: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黄河南路支行是一个创新平台</a:t>
            </a:r>
            <a:r>
              <a:rPr lang="en-US" altLang="zh-CN" sz="2000" b="1" dirty="0" smtClean="0">
                <a:solidFill>
                  <a:schemeClr val="bg1"/>
                </a:solidFill>
                <a:latin typeface="华文楷体" pitchFamily="2" charset="-122"/>
                <a:ea typeface="华文楷体" pitchFamily="2" charset="-122"/>
                <a:cs typeface="Times New Roman" panose="02020603050405020304" pitchFamily="18" charset="0"/>
              </a:rPr>
              <a:t>,</a:t>
            </a:r>
            <a:r>
              <a:rPr lang="zh-CN" altLang="en-US" sz="2000" b="1" smtClean="0">
                <a:solidFill>
                  <a:schemeClr val="bg1"/>
                </a:solidFill>
                <a:latin typeface="华文楷体" pitchFamily="2" charset="-122"/>
                <a:ea typeface="华文楷体" pitchFamily="2" charset="-122"/>
                <a:cs typeface="Times New Roman" panose="02020603050405020304" pitchFamily="18" charset="0"/>
              </a:rPr>
              <a:t>可为企业量</a:t>
            </a:r>
            <a:r>
              <a:rPr lang="zh-CN" altLang="en-US" sz="2000" b="1">
                <a:solidFill>
                  <a:schemeClr val="bg1"/>
                </a:solidFill>
                <a:latin typeface="华文楷体" pitchFamily="2" charset="-122"/>
                <a:ea typeface="华文楷体" pitchFamily="2" charset="-122"/>
                <a:cs typeface="Times New Roman" panose="02020603050405020304" pitchFamily="18" charset="0"/>
              </a:rPr>
              <a:t>身</a:t>
            </a:r>
            <a:r>
              <a:rPr lang="zh-CN" altLang="en-US" sz="2000" b="1" smtClean="0">
                <a:solidFill>
                  <a:schemeClr val="bg1"/>
                </a:solidFill>
                <a:latin typeface="华文楷体" pitchFamily="2" charset="-122"/>
                <a:ea typeface="华文楷体" pitchFamily="2" charset="-122"/>
                <a:cs typeface="Times New Roman" panose="02020603050405020304" pitchFamily="18" charset="0"/>
              </a:rPr>
              <a:t>定制金融</a:t>
            </a:r>
            <a:r>
              <a:rPr lang="zh-CN" altLang="en-US" sz="2000" b="1" dirty="0">
                <a:solidFill>
                  <a:schemeClr val="bg1"/>
                </a:solidFill>
                <a:latin typeface="华文楷体" pitchFamily="2" charset="-122"/>
                <a:ea typeface="华文楷体" pitchFamily="2" charset="-122"/>
                <a:cs typeface="Times New Roman" panose="02020603050405020304" pitchFamily="18" charset="0"/>
              </a:rPr>
              <a:t>服务产品</a:t>
            </a:r>
            <a:r>
              <a:rPr lang="zh-CN" altLang="en-US" sz="2000" b="1" dirty="0" smtClean="0">
                <a:solidFill>
                  <a:schemeClr val="bg1"/>
                </a:solidFill>
                <a:latin typeface="华文楷体" pitchFamily="2" charset="-122"/>
                <a:ea typeface="华文楷体" pitchFamily="2" charset="-122"/>
                <a:cs typeface="Times New Roman" panose="02020603050405020304" pitchFamily="18" charset="0"/>
              </a:rPr>
              <a:t>。</a:t>
            </a:r>
            <a:endParaRPr lang="en-US" altLang="zh-CN" sz="2000" b="1" dirty="0" smtClean="0">
              <a:solidFill>
                <a:schemeClr val="bg1"/>
              </a:solidFill>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endParaRPr lang="zh-CN" altLang="en-US" sz="2000" b="1" dirty="0">
              <a:latin typeface="华文楷体" pitchFamily="2" charset="-122"/>
              <a:ea typeface="华文楷体" pitchFamily="2" charset="-122"/>
              <a:cs typeface="Times New Roman" panose="02020603050405020304" pitchFamily="18" charset="0"/>
            </a:endParaRPr>
          </a:p>
          <a:p>
            <a:pPr marL="342900" indent="-342900" fontAlgn="auto">
              <a:spcBef>
                <a:spcPts val="0"/>
              </a:spcBef>
              <a:spcAft>
                <a:spcPts val="0"/>
              </a:spcAft>
              <a:buFont typeface="Wingdings" panose="05000000000000000000" charset="0"/>
              <a:buChar char="Ø"/>
              <a:defRPr/>
            </a:pPr>
            <a:endParaRPr lang="zh-CN" altLang="en-US" sz="2000" b="1" dirty="0">
              <a:latin typeface="华文楷体" pitchFamily="2" charset="-122"/>
              <a:ea typeface="华文楷体"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矩形"/>
          <p:cNvSpPr/>
          <p:nvPr/>
        </p:nvSpPr>
        <p:spPr bwMode="auto">
          <a:xfrm>
            <a:off x="0"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2211" name="TextBox 3"/>
          <p:cNvSpPr txBox="1">
            <a:spLocks noChangeArrowheads="1"/>
          </p:cNvSpPr>
          <p:nvPr/>
        </p:nvSpPr>
        <p:spPr bwMode="auto">
          <a:xfrm>
            <a:off x="428625" y="500063"/>
            <a:ext cx="4500563" cy="646112"/>
          </a:xfrm>
          <a:prstGeom prst="rect">
            <a:avLst/>
          </a:prstGeom>
          <a:noFill/>
          <a:ln w="9525">
            <a:noFill/>
            <a:miter lim="800000"/>
          </a:ln>
        </p:spPr>
        <p:txBody>
          <a:bodyPr>
            <a:spAutoFit/>
          </a:bodyPr>
          <a:lstStyle/>
          <a:p>
            <a:r>
              <a:rPr lang="zh-CN" altLang="en-US" sz="3600" b="1">
                <a:solidFill>
                  <a:schemeClr val="bg1"/>
                </a:solidFill>
              </a:rPr>
              <a:t>产品目录</a:t>
            </a:r>
            <a:endParaRPr lang="zh-CN" altLang="en-US" sz="3600" b="1">
              <a:solidFill>
                <a:schemeClr val="bg1"/>
              </a:solidFill>
            </a:endParaRPr>
          </a:p>
        </p:txBody>
      </p:sp>
      <p:sp>
        <p:nvSpPr>
          <p:cNvPr id="862212" name="TextBox 25"/>
          <p:cNvSpPr txBox="1">
            <a:spLocks noChangeArrowheads="1"/>
          </p:cNvSpPr>
          <p:nvPr/>
        </p:nvSpPr>
        <p:spPr bwMode="gray">
          <a:xfrm>
            <a:off x="2111375" y="1693863"/>
            <a:ext cx="428625" cy="428625"/>
          </a:xfrm>
          <a:prstGeom prst="rect">
            <a:avLst/>
          </a:prstGeom>
          <a:solidFill>
            <a:srgbClr val="C00000"/>
          </a:solidFill>
          <a:ln w="19050" algn="ctr">
            <a:noFill/>
            <a:miter lim="800000"/>
          </a:ln>
        </p:spPr>
        <p:txBody>
          <a:bodyPr anchor="ctr" anchorCtr="1"/>
          <a:lstStyle/>
          <a:p>
            <a:pPr algn="ctr"/>
            <a:r>
              <a:rPr lang="zh-CN" altLang="en-US" b="1">
                <a:solidFill>
                  <a:srgbClr val="FFFFFF"/>
                </a:solidFill>
                <a:latin typeface="微软雅黑" panose="020B0503020204020204" pitchFamily="34" charset="-122"/>
                <a:ea typeface="微软雅黑" panose="020B0503020204020204" pitchFamily="34" charset="-122"/>
              </a:rPr>
              <a:t>一</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862213" name="圆角矩形 5"/>
          <p:cNvSpPr>
            <a:spLocks noChangeArrowheads="1"/>
          </p:cNvSpPr>
          <p:nvPr/>
        </p:nvSpPr>
        <p:spPr bwMode="auto">
          <a:xfrm>
            <a:off x="2643174" y="1714488"/>
            <a:ext cx="4248150" cy="431800"/>
          </a:xfrm>
          <a:prstGeom prst="roundRect">
            <a:avLst>
              <a:gd name="adj" fmla="val 16667"/>
            </a:avLst>
          </a:prstGeom>
          <a:solidFill>
            <a:srgbClr val="CC0000"/>
          </a:solidFill>
          <a:ln w="19050" algn="ctr">
            <a:solidFill>
              <a:srgbClr val="C00000"/>
            </a:solidFill>
            <a:miter lim="800000"/>
          </a:ln>
        </p:spPr>
        <p:txBody>
          <a:bodyPr anchor="ctr" anchorCtr="1"/>
          <a:lstStyle/>
          <a:p>
            <a:pPr algn="ctr"/>
            <a:r>
              <a:rPr lang="zh-CN" altLang="en-US" b="1" dirty="0">
                <a:solidFill>
                  <a:srgbClr val="FFFFFF"/>
                </a:solidFill>
                <a:latin typeface="微软雅黑" panose="020B0503020204020204" pitchFamily="34" charset="-122"/>
                <a:ea typeface="微软雅黑" panose="020B0503020204020204" pitchFamily="34" charset="-122"/>
              </a:rPr>
              <a:t>快捷抵押贷</a:t>
            </a:r>
            <a:r>
              <a:rPr lang="en-US" altLang="zh-CN" b="1" dirty="0" smtClean="0">
                <a:solidFill>
                  <a:srgbClr val="FFFFFF"/>
                </a:solidFill>
                <a:latin typeface="微软雅黑" panose="020B0503020204020204" pitchFamily="34" charset="-122"/>
                <a:ea typeface="微软雅黑" panose="020B0503020204020204" pitchFamily="34" charset="-122"/>
              </a:rPr>
              <a:t>+</a:t>
            </a:r>
            <a:r>
              <a:rPr lang="zh-CN" altLang="en-US" b="1" dirty="0" smtClean="0">
                <a:solidFill>
                  <a:srgbClr val="FFFFFF"/>
                </a:solidFill>
                <a:latin typeface="微软雅黑" panose="020B0503020204020204" pitchFamily="34" charset="-122"/>
                <a:ea typeface="微软雅黑" panose="020B0503020204020204" pitchFamily="34" charset="-122"/>
              </a:rPr>
              <a:t>信用</a:t>
            </a:r>
            <a:endParaRPr lang="en-US" altLang="zh-CN" b="1" dirty="0">
              <a:solidFill>
                <a:srgbClr val="FFFFFF"/>
              </a:solidFill>
              <a:latin typeface="微软雅黑" panose="020B0503020204020204" pitchFamily="34" charset="-122"/>
              <a:ea typeface="微软雅黑" panose="020B0503020204020204" pitchFamily="34" charset="-122"/>
            </a:endParaRPr>
          </a:p>
        </p:txBody>
      </p:sp>
      <p:sp>
        <p:nvSpPr>
          <p:cNvPr id="862214" name="TextBox 25"/>
          <p:cNvSpPr txBox="1">
            <a:spLocks noChangeArrowheads="1"/>
          </p:cNvSpPr>
          <p:nvPr/>
        </p:nvSpPr>
        <p:spPr bwMode="gray">
          <a:xfrm>
            <a:off x="2112963" y="2292350"/>
            <a:ext cx="428625" cy="428625"/>
          </a:xfrm>
          <a:prstGeom prst="rect">
            <a:avLst/>
          </a:prstGeom>
          <a:solidFill>
            <a:srgbClr val="C00000"/>
          </a:solidFill>
          <a:ln w="19050" algn="ctr">
            <a:noFill/>
            <a:miter lim="800000"/>
          </a:ln>
        </p:spPr>
        <p:txBody>
          <a:bodyPr anchor="ctr" anchorCtr="1"/>
          <a:lstStyle/>
          <a:p>
            <a:pPr algn="ctr"/>
            <a:r>
              <a:rPr lang="zh-CN" altLang="en-US" b="1">
                <a:solidFill>
                  <a:srgbClr val="FFFFFF"/>
                </a:solidFill>
                <a:latin typeface="微软雅黑" panose="020B0503020204020204" pitchFamily="34" charset="-122"/>
                <a:ea typeface="微软雅黑" panose="020B0503020204020204" pitchFamily="34" charset="-122"/>
              </a:rPr>
              <a:t>二</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862215" name="圆角矩形 7"/>
          <p:cNvSpPr>
            <a:spLocks noChangeArrowheads="1"/>
          </p:cNvSpPr>
          <p:nvPr/>
        </p:nvSpPr>
        <p:spPr bwMode="auto">
          <a:xfrm>
            <a:off x="2665413" y="2289175"/>
            <a:ext cx="4248150" cy="431800"/>
          </a:xfrm>
          <a:prstGeom prst="roundRect">
            <a:avLst>
              <a:gd name="adj" fmla="val 16667"/>
            </a:avLst>
          </a:prstGeom>
          <a:solidFill>
            <a:srgbClr val="CC0000"/>
          </a:solidFill>
          <a:ln w="19050" algn="ctr">
            <a:solidFill>
              <a:srgbClr val="C00000"/>
            </a:solidFill>
            <a:miter lim="800000"/>
          </a:ln>
        </p:spPr>
        <p:txBody>
          <a:bodyPr anchor="ctr" anchorCtr="1"/>
          <a:lstStyle/>
          <a:p>
            <a:pPr algn="ctr"/>
            <a:r>
              <a:rPr lang="zh-CN" altLang="en-US" b="1" dirty="0">
                <a:solidFill>
                  <a:srgbClr val="FFFFFF"/>
                </a:solidFill>
                <a:latin typeface="微软雅黑" panose="020B0503020204020204" pitchFamily="34" charset="-122"/>
                <a:ea typeface="微软雅黑" panose="020B0503020204020204" pitchFamily="34" charset="-122"/>
              </a:rPr>
              <a:t>优贷通</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862216" name="TextBox 25"/>
          <p:cNvSpPr txBox="1">
            <a:spLocks noChangeArrowheads="1"/>
          </p:cNvSpPr>
          <p:nvPr/>
        </p:nvSpPr>
        <p:spPr bwMode="gray">
          <a:xfrm>
            <a:off x="2112963" y="2884488"/>
            <a:ext cx="428625" cy="428625"/>
          </a:xfrm>
          <a:prstGeom prst="rect">
            <a:avLst/>
          </a:prstGeom>
          <a:solidFill>
            <a:srgbClr val="C00000"/>
          </a:solidFill>
          <a:ln w="19050" algn="ctr">
            <a:noFill/>
            <a:miter lim="800000"/>
          </a:ln>
        </p:spPr>
        <p:txBody>
          <a:bodyPr anchor="ctr" anchorCtr="1"/>
          <a:lstStyle/>
          <a:p>
            <a:pPr algn="ctr"/>
            <a:r>
              <a:rPr lang="zh-CN" altLang="en-US" b="1">
                <a:solidFill>
                  <a:srgbClr val="FFFFFF"/>
                </a:solidFill>
                <a:latin typeface="微软雅黑" panose="020B0503020204020204" pitchFamily="34" charset="-122"/>
                <a:ea typeface="微软雅黑" panose="020B0503020204020204" pitchFamily="34" charset="-122"/>
              </a:rPr>
              <a:t>三</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862217" name="圆角矩形 9"/>
          <p:cNvSpPr>
            <a:spLocks noChangeArrowheads="1"/>
          </p:cNvSpPr>
          <p:nvPr/>
        </p:nvSpPr>
        <p:spPr bwMode="auto">
          <a:xfrm>
            <a:off x="2667000" y="2881313"/>
            <a:ext cx="4248150" cy="433387"/>
          </a:xfrm>
          <a:prstGeom prst="roundRect">
            <a:avLst>
              <a:gd name="adj" fmla="val 16667"/>
            </a:avLst>
          </a:prstGeom>
          <a:solidFill>
            <a:srgbClr val="CC0000"/>
          </a:solidFill>
          <a:ln w="19050" algn="ctr">
            <a:solidFill>
              <a:srgbClr val="C00000"/>
            </a:solidFill>
            <a:miter lim="800000"/>
          </a:ln>
        </p:spPr>
        <p:txBody>
          <a:bodyPr anchor="ctr" anchorCtr="1"/>
          <a:lstStyle/>
          <a:p>
            <a:pPr algn="ctr"/>
            <a:r>
              <a:rPr lang="zh-CN" altLang="en-US" b="1">
                <a:solidFill>
                  <a:srgbClr val="FFFFFF"/>
                </a:solidFill>
                <a:latin typeface="微软雅黑" panose="020B0503020204020204" pitchFamily="34" charset="-122"/>
                <a:ea typeface="微软雅黑" panose="020B0503020204020204" pitchFamily="34" charset="-122"/>
              </a:rPr>
              <a:t>税融通</a:t>
            </a:r>
            <a:endParaRPr lang="zh-CN" altLang="en-US"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矩形"/>
          <p:cNvSpPr/>
          <p:nvPr/>
        </p:nvSpPr>
        <p:spPr bwMode="auto">
          <a:xfrm>
            <a:off x="0" y="-142875"/>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3235" name="矩形"/>
          <p:cNvSpPr/>
          <p:nvPr/>
        </p:nvSpPr>
        <p:spPr bwMode="auto">
          <a:xfrm>
            <a:off x="4378325" y="3195638"/>
            <a:ext cx="4719638" cy="1608137"/>
          </a:xfrm>
          <a:prstGeom prst="rect">
            <a:avLst/>
          </a:prstGeom>
          <a:noFill/>
          <a:ln w="9525">
            <a:noFill/>
            <a:miter lim="800000"/>
          </a:ln>
        </p:spPr>
        <p:txBody>
          <a:bodyPr lIns="0" tIns="0" rIns="0" bIns="0">
            <a:spAutoFit/>
          </a:bodyPr>
          <a:lstStyle/>
          <a:p>
            <a:pPr eaLnBrk="0" hangingPunct="0">
              <a:lnSpc>
                <a:spcPts val="6775"/>
              </a:lnSpc>
            </a:pPr>
            <a:r>
              <a:rPr lang="zh-CN" altLang="en-US" sz="3600" dirty="0">
                <a:solidFill>
                  <a:srgbClr val="0070C0"/>
                </a:solidFill>
                <a:latin typeface="宋体" panose="02010600030101010101" pitchFamily="2" charset="-122"/>
                <a:ea typeface="黑体" panose="02010609060101010101" pitchFamily="49" charset="-122"/>
                <a:sym typeface="黑体" panose="02010609060101010101" pitchFamily="49" charset="-122"/>
              </a:rPr>
              <a:t>一、</a:t>
            </a:r>
            <a:r>
              <a:rPr lang="zh-CN" altLang="en-US" sz="3600" dirty="0">
                <a:solidFill>
                  <a:srgbClr val="0070C0"/>
                </a:solidFill>
                <a:latin typeface="黑体" panose="02010609060101010101" pitchFamily="49" charset="-122"/>
                <a:ea typeface="黑体" panose="02010609060101010101" pitchFamily="49" charset="-122"/>
                <a:sym typeface="黑体" panose="02010609060101010101" pitchFamily="49" charset="-122"/>
              </a:rPr>
              <a:t>快捷抵押贷</a:t>
            </a:r>
            <a:r>
              <a:rPr lang="en-US" altLang="zh-CN"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a:t>
            </a:r>
            <a:r>
              <a:rPr lang="zh-CN" altLang="en-US" sz="3600" dirty="0" smtClean="0">
                <a:solidFill>
                  <a:srgbClr val="0070C0"/>
                </a:solidFill>
                <a:latin typeface="黑体" panose="02010609060101010101" pitchFamily="49" charset="-122"/>
                <a:ea typeface="黑体" panose="02010609060101010101" pitchFamily="49" charset="-122"/>
                <a:sym typeface="黑体" panose="02010609060101010101" pitchFamily="49" charset="-122"/>
              </a:rPr>
              <a:t>信用</a:t>
            </a:r>
            <a:endParaRPr lang="en-US" altLang="zh-CN" sz="3600" dirty="0">
              <a:solidFill>
                <a:srgbClr val="0070C0"/>
              </a:solidFill>
              <a:latin typeface="黑体" panose="02010609060101010101" pitchFamily="49" charset="-122"/>
              <a:ea typeface="黑体" panose="02010609060101010101" pitchFamily="49" charset="-122"/>
              <a:sym typeface="黑体" panose="02010609060101010101" pitchFamily="49" charset="-122"/>
            </a:endParaRPr>
          </a:p>
          <a:p>
            <a:pPr eaLnBrk="0" hangingPunct="0">
              <a:lnSpc>
                <a:spcPts val="6775"/>
              </a:lnSpc>
            </a:pPr>
            <a:endParaRPr lang="zh-CN" altLang="en-US" sz="2800" b="1" dirty="0">
              <a:solidFill>
                <a:srgbClr val="002060"/>
              </a:solidFill>
              <a:latin typeface="KUWSHM+MicrosoftYaHei-Bold"/>
              <a:ea typeface="Arial" panose="020B0604020202020204" pitchFamily="34" charset="0"/>
              <a:cs typeface="KUWSHM+MicrosoftYaHei-Bold"/>
            </a:endParaRPr>
          </a:p>
        </p:txBody>
      </p:sp>
      <p:sp>
        <p:nvSpPr>
          <p:cNvPr id="863236" name="矩形"/>
          <p:cNvSpPr/>
          <p:nvPr/>
        </p:nvSpPr>
        <p:spPr bwMode="auto">
          <a:xfrm>
            <a:off x="327025" y="6389688"/>
            <a:ext cx="260350" cy="141287"/>
          </a:xfrm>
          <a:prstGeom prst="rect">
            <a:avLst/>
          </a:prstGeom>
          <a:noFill/>
          <a:ln w="9525">
            <a:noFill/>
            <a:miter lim="800000"/>
          </a:ln>
        </p:spPr>
        <p:txBody>
          <a:bodyPr lIns="0" tIns="0" rIns="0" bIns="0">
            <a:spAutoFit/>
          </a:bodyPr>
          <a:lstStyle/>
          <a:p>
            <a:pPr eaLnBrk="0" hangingPunct="0">
              <a:lnSpc>
                <a:spcPts val="1115"/>
              </a:lnSpc>
            </a:pPr>
            <a:r>
              <a:rPr lang="en-US" altLang="zh-CN" sz="1000" b="1" i="1">
                <a:solidFill>
                  <a:srgbClr val="000000"/>
                </a:solidFill>
                <a:latin typeface="IGGEQJ+Arial-BoldItalicMT"/>
                <a:ea typeface="Arial" panose="020B0604020202020204" pitchFamily="34" charset="0"/>
                <a:cs typeface="IGGEQJ+Arial-BoldItalicMT"/>
              </a:rPr>
              <a:t>3</a:t>
            </a:r>
            <a:endParaRPr lang="zh-CN" altLang="en-US" sz="1000" b="1" i="1">
              <a:solidFill>
                <a:srgbClr val="000000"/>
              </a:solidFill>
              <a:latin typeface="IGGEQJ+Arial-BoldItalicMT"/>
              <a:ea typeface="Arial" panose="020B0604020202020204" pitchFamily="34" charset="0"/>
              <a:cs typeface="IGGEQJ+Arial-BoldItalic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4258" name="Picture 2"/>
          <p:cNvPicPr>
            <a:picLocks noChangeAspect="1" noChangeArrowheads="1"/>
          </p:cNvPicPr>
          <p:nvPr/>
        </p:nvPicPr>
        <p:blipFill>
          <a:blip r:embed="rId1" cstate="email"/>
          <a:srcRect/>
          <a:stretch>
            <a:fillRect/>
          </a:stretch>
        </p:blipFill>
        <p:spPr bwMode="auto">
          <a:xfrm>
            <a:off x="4405313" y="6397625"/>
            <a:ext cx="2936875" cy="311150"/>
          </a:xfrm>
          <a:prstGeom prst="rect">
            <a:avLst/>
          </a:prstGeom>
          <a:noFill/>
          <a:ln w="9525">
            <a:noFill/>
            <a:miter lim="800000"/>
            <a:headEnd/>
            <a:tailEnd/>
          </a:ln>
        </p:spPr>
      </p:pic>
      <p:sp>
        <p:nvSpPr>
          <p:cNvPr id="864259" name="标题 81"/>
          <p:cNvSpPr>
            <a:spLocks noGrp="1" noChangeArrowheads="1"/>
          </p:cNvSpPr>
          <p:nvPr>
            <p:ph type="title"/>
          </p:nvPr>
        </p:nvSpPr>
        <p:spPr>
          <a:xfrm>
            <a:off x="279400" y="190500"/>
            <a:ext cx="8788400" cy="841375"/>
          </a:xfrm>
        </p:spPr>
        <p:txBody>
          <a:bodyPr/>
          <a:lstStyle/>
          <a:p>
            <a:pPr eaLnBrk="1" hangingPunct="1"/>
            <a:r>
              <a:rPr lang="zh-CN" altLang="en-US" sz="2800" dirty="0" smtClean="0">
                <a:solidFill>
                  <a:schemeClr val="tx1"/>
                </a:solidFill>
                <a:latin typeface="Calibri" panose="020F0502020204030204" charset="0"/>
                <a:ea typeface="宋体" panose="02010600030101010101" pitchFamily="2" charset="-122"/>
                <a:cs typeface="Calibri" panose="020F0502020204030204" charset="0"/>
              </a:rPr>
              <a:t>一、</a:t>
            </a:r>
            <a:r>
              <a:rPr lang="zh-CN" altLang="en-US" sz="2400" b="1" dirty="0" smtClean="0">
                <a:solidFill>
                  <a:schemeClr val="tx1"/>
                </a:solidFill>
                <a:latin typeface="Calibri" panose="020F0502020204030204" charset="0"/>
                <a:ea typeface="宋体" panose="02010600030101010101" pitchFamily="2" charset="-122"/>
                <a:cs typeface="Calibri" panose="020F0502020204030204" charset="0"/>
              </a:rPr>
              <a:t>产品介绍</a:t>
            </a:r>
            <a:r>
              <a:rPr lang="zh-CN" altLang="en-US" sz="2800" dirty="0" smtClean="0">
                <a:solidFill>
                  <a:schemeClr val="tx1"/>
                </a:solidFill>
                <a:latin typeface="Calibri" panose="020F0502020204030204" charset="0"/>
                <a:ea typeface="宋体" panose="02010600030101010101" pitchFamily="2" charset="-122"/>
                <a:cs typeface="Calibri" panose="020F0502020204030204" charset="0"/>
              </a:rPr>
              <a:t>：</a:t>
            </a:r>
            <a:r>
              <a:rPr lang="zh-CN" altLang="en-US" sz="1600" b="1" dirty="0" smtClean="0">
                <a:solidFill>
                  <a:schemeClr val="tx1"/>
                </a:solidFill>
                <a:latin typeface="Calibri" panose="020F0502020204030204" charset="0"/>
                <a:ea typeface="宋体" panose="02010600030101010101" pitchFamily="2" charset="-122"/>
                <a:cs typeface="Calibri" panose="020F0502020204030204" charset="0"/>
              </a:rPr>
              <a:t>指为满足小微企业经营周转的融资需求，向借款人发放的，以借款人提供的产权明晰、变现能力较强的住宅、办公楼及商铺作为抵押物的小微企业授信。</a:t>
            </a:r>
            <a:br>
              <a:rPr lang="zh-CN" altLang="en-US" sz="1600" dirty="0" smtClean="0">
                <a:solidFill>
                  <a:schemeClr val="tx1"/>
                </a:solidFill>
                <a:latin typeface="Calibri" panose="020F0502020204030204" charset="0"/>
                <a:ea typeface="宋体" panose="02010600030101010101" pitchFamily="2" charset="-122"/>
                <a:cs typeface="Calibri" panose="020F0502020204030204" charset="0"/>
              </a:rPr>
            </a:br>
            <a:endParaRPr lang="zh-CN" altLang="en-US" sz="1600" dirty="0" smtClean="0">
              <a:solidFill>
                <a:schemeClr val="tx1"/>
              </a:solidFill>
              <a:latin typeface="Calibri" panose="020F0502020204030204" charset="0"/>
              <a:ea typeface="宋体" panose="02010600030101010101" pitchFamily="2" charset="-122"/>
              <a:cs typeface="Calibri" panose="020F0502020204030204" charset="0"/>
            </a:endParaRPr>
          </a:p>
        </p:txBody>
      </p:sp>
      <p:graphicFrame>
        <p:nvGraphicFramePr>
          <p:cNvPr id="21509" name="表格 21508"/>
          <p:cNvGraphicFramePr/>
          <p:nvPr/>
        </p:nvGraphicFramePr>
        <p:xfrm>
          <a:off x="285750" y="1428750"/>
          <a:ext cx="8394700" cy="4753009"/>
        </p:xfrm>
        <a:graphic>
          <a:graphicData uri="http://schemas.openxmlformats.org/drawingml/2006/table">
            <a:tbl>
              <a:tblPr/>
              <a:tblGrid>
                <a:gridCol w="1000132"/>
                <a:gridCol w="4033836"/>
                <a:gridCol w="3360732"/>
              </a:tblGrid>
              <a:tr h="630227">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借款主体</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自然人（个体工商户）</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法人小企业（</a:t>
                      </a:r>
                      <a:r>
                        <a:rPr lang="zh-CN" altLang="en-US" sz="1600" b="1" baseline="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享受政府利息补贴</a:t>
                      </a: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授信金额</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最高1000万元</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最高2000万元</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授信期限</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最长5年（提款有效期最长4年）</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最长3年</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8463">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业务期限</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单笔业务最长1年</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795337">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抵押率</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抵押物为住宅的，抵押率一般不超过其价值的70%（</a:t>
                      </a:r>
                      <a:r>
                        <a:rPr lang="en-US" altLang="zh-CN" sz="1600" baseline="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+30%</a:t>
                      </a:r>
                      <a:r>
                        <a:rPr lang="zh-CN" altLang="en-US" sz="1600" baseline="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信用</a:t>
                      </a: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）；抵押物为办公楼或商铺的，抵押率一般不超过其价值的50%</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96875">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还款</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随借随还，循环使用、一次抵押、三年循环。</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044599">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快捷抵押贷用于支持借款主体经营周转，不得用于购房、消费、置换存量逾期类或违规贷款以及股票、期货或其他金融衍生品、股本权益性投资、借贷等法律法规所禁止的领域和用</a:t>
                      </a: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途。</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93758">
                <a:tc>
                  <a:txBody>
                    <a:bodyPr/>
                    <a:lstStyle/>
                    <a:p>
                      <a:pPr marL="0" marR="0" lvl="0" indent="0" algn="l" defTabSz="914400" eaLnBrk="1" fontAlgn="base" latinLnBrk="0" hangingPunct="1">
                        <a:lnSpc>
                          <a:spcPct val="120000"/>
                        </a:lnSpc>
                        <a:spcBef>
                          <a:spcPct val="0"/>
                        </a:spcBef>
                        <a:spcAft>
                          <a:spcPct val="0"/>
                        </a:spcAft>
                        <a:buClrTx/>
                        <a:buSzTx/>
                        <a:buFontTx/>
                        <a:buNone/>
                        <a:defRPr/>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客户准入要求</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p>
                      <a:pPr marL="0" lvl="0" indent="0" algn="l" eaLnBrk="1" fontAlgn="base" latinLnBrk="0" hangingPunct="1">
                        <a:lnSpc>
                          <a:spcPct val="120000"/>
                        </a:lnSpc>
                        <a:spcBef>
                          <a:spcPct val="0"/>
                        </a:spcBef>
                        <a:spcAft>
                          <a:spcPct val="0"/>
                        </a:spcAft>
                        <a:buNone/>
                      </a:pPr>
                      <a:r>
                        <a:rPr lang="zh-CN" altLang="zh-CN" sz="1600" b="1" dirty="0" smtClean="0">
                          <a:solidFill>
                            <a:schemeClr val="tx1"/>
                          </a:solidFill>
                          <a:latin typeface="微软雅黑" panose="020B0503020204020204" pitchFamily="34" charset="-122"/>
                          <a:ea typeface="微软雅黑" panose="020B0503020204020204" pitchFamily="34" charset="-122"/>
                          <a:cs typeface="+mn-cs"/>
                        </a:rPr>
                        <a:t>个人经营贷</a:t>
                      </a:r>
                      <a:r>
                        <a:rPr lang="zh-CN" altLang="zh-CN" sz="1600" dirty="0" smtClean="0">
                          <a:solidFill>
                            <a:schemeClr val="tx1"/>
                          </a:solidFill>
                          <a:latin typeface="微软雅黑" panose="020B0503020204020204" pitchFamily="34" charset="-122"/>
                          <a:ea typeface="微软雅黑" panose="020B0503020204020204" pitchFamily="34" charset="-122"/>
                          <a:cs typeface="+mn-cs"/>
                        </a:rPr>
                        <a:t>：个体工商户或企业实际控制人应具备</a:t>
                      </a:r>
                      <a:r>
                        <a:rPr lang="en-US" altLang="zh-CN" sz="1600" b="1" dirty="0" smtClean="0">
                          <a:solidFill>
                            <a:schemeClr val="tx1"/>
                          </a:solidFill>
                          <a:latin typeface="微软雅黑" panose="020B0503020204020204" pitchFamily="34" charset="-122"/>
                          <a:ea typeface="微软雅黑" panose="020B0503020204020204" pitchFamily="34" charset="-122"/>
                          <a:cs typeface="+mn-cs"/>
                        </a:rPr>
                        <a:t>6</a:t>
                      </a:r>
                      <a:r>
                        <a:rPr lang="zh-CN" altLang="zh-CN" sz="1600" b="1" dirty="0" smtClean="0">
                          <a:solidFill>
                            <a:schemeClr val="tx1"/>
                          </a:solidFill>
                          <a:latin typeface="微软雅黑" panose="020B0503020204020204" pitchFamily="34" charset="-122"/>
                          <a:ea typeface="微软雅黑" panose="020B0503020204020204" pitchFamily="34" charset="-122"/>
                          <a:cs typeface="+mn-cs"/>
                        </a:rPr>
                        <a:t>个月</a:t>
                      </a:r>
                      <a:r>
                        <a:rPr lang="zh-CN" altLang="zh-CN" sz="1600" dirty="0" smtClean="0">
                          <a:solidFill>
                            <a:schemeClr val="tx1"/>
                          </a:solidFill>
                          <a:latin typeface="微软雅黑" panose="020B0503020204020204" pitchFamily="34" charset="-122"/>
                          <a:ea typeface="微软雅黑" panose="020B0503020204020204" pitchFamily="34" charset="-122"/>
                          <a:cs typeface="+mn-cs"/>
                        </a:rPr>
                        <a:t>以上的从业经验；</a:t>
                      </a:r>
                      <a:r>
                        <a:rPr lang="zh-CN" altLang="zh-CN" sz="1600" b="1" dirty="0" smtClean="0">
                          <a:solidFill>
                            <a:schemeClr val="tx1"/>
                          </a:solidFill>
                          <a:latin typeface="微软雅黑" panose="020B0503020204020204" pitchFamily="34" charset="-122"/>
                          <a:ea typeface="微软雅黑" panose="020B0503020204020204" pitchFamily="34" charset="-122"/>
                          <a:cs typeface="+mn-cs"/>
                        </a:rPr>
                        <a:t>小企业贷款</a:t>
                      </a:r>
                      <a:r>
                        <a:rPr lang="zh-CN" altLang="zh-CN" sz="1600" dirty="0" smtClean="0">
                          <a:solidFill>
                            <a:schemeClr val="tx1"/>
                          </a:solidFill>
                          <a:latin typeface="微软雅黑" panose="020B0503020204020204" pitchFamily="34" charset="-122"/>
                          <a:ea typeface="微软雅黑" panose="020B0503020204020204" pitchFamily="34" charset="-122"/>
                          <a:cs typeface="+mn-cs"/>
                        </a:rPr>
                        <a:t>：持续正常经营</a:t>
                      </a:r>
                      <a:r>
                        <a:rPr lang="en-US" altLang="zh-CN" sz="1600" b="1" dirty="0" smtClean="0">
                          <a:solidFill>
                            <a:schemeClr val="tx1"/>
                          </a:solidFill>
                          <a:latin typeface="微软雅黑" panose="020B0503020204020204" pitchFamily="34" charset="-122"/>
                          <a:ea typeface="微软雅黑" panose="020B0503020204020204" pitchFamily="34" charset="-122"/>
                          <a:cs typeface="+mn-cs"/>
                        </a:rPr>
                        <a:t>6</a:t>
                      </a:r>
                      <a:r>
                        <a:rPr lang="zh-CN" altLang="zh-CN" sz="1600" b="1" dirty="0" smtClean="0">
                          <a:solidFill>
                            <a:schemeClr val="tx1"/>
                          </a:solidFill>
                          <a:latin typeface="微软雅黑" panose="020B0503020204020204" pitchFamily="34" charset="-122"/>
                          <a:ea typeface="微软雅黑" panose="020B0503020204020204" pitchFamily="34" charset="-122"/>
                          <a:cs typeface="+mn-cs"/>
                        </a:rPr>
                        <a:t>个月</a:t>
                      </a:r>
                      <a:r>
                        <a:rPr lang="zh-CN" altLang="zh-CN" sz="1600" dirty="0" smtClean="0">
                          <a:solidFill>
                            <a:schemeClr val="tx1"/>
                          </a:solidFill>
                          <a:latin typeface="微软雅黑" panose="020B0503020204020204" pitchFamily="34" charset="-122"/>
                          <a:ea typeface="微软雅黑" panose="020B0503020204020204" pitchFamily="34" charset="-122"/>
                          <a:cs typeface="+mn-cs"/>
                        </a:rPr>
                        <a:t>以上。</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tc>
              </a:tr>
            </a:tbl>
          </a:graphicData>
        </a:graphic>
      </p:graphicFrame>
      <p:sp>
        <p:nvSpPr>
          <p:cNvPr id="864294" name="矩形 83"/>
          <p:cNvSpPr>
            <a:spLocks noChangeArrowheads="1"/>
          </p:cNvSpPr>
          <p:nvPr/>
        </p:nvSpPr>
        <p:spPr bwMode="auto">
          <a:xfrm>
            <a:off x="428625" y="1000125"/>
            <a:ext cx="1209675" cy="417513"/>
          </a:xfrm>
          <a:prstGeom prst="rect">
            <a:avLst/>
          </a:prstGeom>
          <a:noFill/>
          <a:ln w="9525">
            <a:noFill/>
            <a:miter lim="800000"/>
          </a:ln>
        </p:spPr>
        <p:txBody>
          <a:bodyPr wrap="none">
            <a:spAutoFit/>
          </a:bodyPr>
          <a:lstStyle/>
          <a:p>
            <a:pPr marL="342900" lvl="1" indent="-342900">
              <a:lnSpc>
                <a:spcPct val="150000"/>
              </a:lnSpc>
            </a:pPr>
            <a:r>
              <a:rPr lang="zh-CN" altLang="en-US" sz="1600" b="1" i="1" u="sng">
                <a:latin typeface="微软雅黑" panose="020B0503020204020204" pitchFamily="34" charset="-122"/>
                <a:ea typeface="微软雅黑" panose="020B0503020204020204" pitchFamily="34" charset="-122"/>
                <a:sym typeface="微软雅黑" panose="020B0503020204020204" pitchFamily="34" charset="-122"/>
              </a:rPr>
              <a:t>产品要素：</a:t>
            </a:r>
            <a:endParaRPr lang="en-US" sz="1600" b="1">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5282" name="矩形"/>
          <p:cNvSpPr/>
          <p:nvPr/>
        </p:nvSpPr>
        <p:spPr bwMode="auto">
          <a:xfrm>
            <a:off x="0"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5283" name="矩形"/>
          <p:cNvSpPr/>
          <p:nvPr/>
        </p:nvSpPr>
        <p:spPr bwMode="auto">
          <a:xfrm>
            <a:off x="4140200" y="3195638"/>
            <a:ext cx="4719638" cy="860425"/>
          </a:xfrm>
          <a:prstGeom prst="rect">
            <a:avLst/>
          </a:prstGeom>
          <a:noFill/>
          <a:ln w="9525">
            <a:noFill/>
            <a:miter lim="800000"/>
          </a:ln>
        </p:spPr>
        <p:txBody>
          <a:bodyPr lIns="0" tIns="0" rIns="0" bIns="0">
            <a:spAutoFit/>
          </a:bodyPr>
          <a:lstStyle/>
          <a:p>
            <a:pPr eaLnBrk="0" hangingPunct="0">
              <a:lnSpc>
                <a:spcPts val="6775"/>
              </a:lnSpc>
            </a:pPr>
            <a:r>
              <a:rPr lang="zh-CN" altLang="en-US" sz="2800" b="1">
                <a:solidFill>
                  <a:srgbClr val="002060"/>
                </a:solidFill>
                <a:latin typeface="KUWSHM+MicrosoftYaHei-Bold"/>
                <a:ea typeface="Arial" panose="020B0604020202020204" pitchFamily="34" charset="0"/>
                <a:cs typeface="KUWSHM+MicrosoftYaHei-Bold"/>
              </a:rPr>
              <a:t>二、</a:t>
            </a:r>
            <a:r>
              <a:rPr lang="en-US" altLang="zh-CN" sz="2800" b="1">
                <a:solidFill>
                  <a:srgbClr val="002060"/>
                </a:solidFill>
                <a:latin typeface="KUWSHM+MicrosoftYaHei-Bold"/>
                <a:ea typeface="Arial" panose="020B0604020202020204" pitchFamily="34" charset="0"/>
                <a:cs typeface="KUWSHM+MicrosoftYaHei-Bold"/>
              </a:rPr>
              <a:t> </a:t>
            </a:r>
            <a:r>
              <a:rPr lang="zh-CN" altLang="en-US" sz="2800" b="1">
                <a:solidFill>
                  <a:srgbClr val="002060"/>
                </a:solidFill>
                <a:latin typeface="KUWSHM+MicrosoftYaHei-Bold"/>
                <a:ea typeface="Arial" panose="020B0604020202020204" pitchFamily="34" charset="0"/>
                <a:cs typeface="KUWSHM+MicrosoftYaHei-Bold"/>
              </a:rPr>
              <a:t>优贷通基本理念和政策</a:t>
            </a:r>
            <a:endParaRPr lang="zh-CN" altLang="en-US" sz="2800" b="1">
              <a:solidFill>
                <a:srgbClr val="002060"/>
              </a:solidFill>
              <a:latin typeface="KUWSHM+MicrosoftYaHei-Bold"/>
              <a:ea typeface="Arial" panose="020B0604020202020204" pitchFamily="34" charset="0"/>
              <a:cs typeface="KUWSHM+MicrosoftYaHei-Bold"/>
            </a:endParaRPr>
          </a:p>
        </p:txBody>
      </p:sp>
      <p:sp>
        <p:nvSpPr>
          <p:cNvPr id="865284" name="矩形"/>
          <p:cNvSpPr/>
          <p:nvPr/>
        </p:nvSpPr>
        <p:spPr bwMode="auto">
          <a:xfrm>
            <a:off x="327025" y="6389688"/>
            <a:ext cx="260350" cy="141287"/>
          </a:xfrm>
          <a:prstGeom prst="rect">
            <a:avLst/>
          </a:prstGeom>
          <a:noFill/>
          <a:ln w="9525">
            <a:noFill/>
            <a:miter lim="800000"/>
          </a:ln>
        </p:spPr>
        <p:txBody>
          <a:bodyPr lIns="0" tIns="0" rIns="0" bIns="0">
            <a:spAutoFit/>
          </a:bodyPr>
          <a:lstStyle/>
          <a:p>
            <a:pPr eaLnBrk="0" hangingPunct="0">
              <a:lnSpc>
                <a:spcPts val="1115"/>
              </a:lnSpc>
            </a:pPr>
            <a:r>
              <a:rPr lang="en-US" altLang="zh-CN" sz="1000" b="1" i="1">
                <a:solidFill>
                  <a:srgbClr val="000000"/>
                </a:solidFill>
                <a:latin typeface="IGGEQJ+Arial-BoldItalicMT"/>
                <a:ea typeface="Arial" panose="020B0604020202020204" pitchFamily="34" charset="0"/>
                <a:cs typeface="IGGEQJ+Arial-BoldItalicMT"/>
              </a:rPr>
              <a:t>3</a:t>
            </a:r>
            <a:endParaRPr lang="zh-CN" altLang="en-US" sz="1000" b="1" i="1">
              <a:solidFill>
                <a:srgbClr val="000000"/>
              </a:solidFill>
              <a:latin typeface="IGGEQJ+Arial-BoldItalicMT"/>
              <a:ea typeface="Arial" panose="020B0604020202020204" pitchFamily="34" charset="0"/>
              <a:cs typeface="IGGEQJ+Arial-BoldItalic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6306" name="矩形"/>
          <p:cNvSpPr/>
          <p:nvPr/>
        </p:nvSpPr>
        <p:spPr bwMode="auto">
          <a:xfrm>
            <a:off x="0" y="357188"/>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6307" name="矩形"/>
          <p:cNvSpPr/>
          <p:nvPr/>
        </p:nvSpPr>
        <p:spPr bwMode="auto">
          <a:xfrm>
            <a:off x="285750" y="731838"/>
            <a:ext cx="5072063" cy="411162"/>
          </a:xfrm>
          <a:prstGeom prst="rect">
            <a:avLst/>
          </a:prstGeom>
          <a:noFill/>
          <a:ln w="9525">
            <a:noFill/>
            <a:miter lim="800000"/>
          </a:ln>
        </p:spPr>
        <p:txBody>
          <a:bodyPr lIns="0" tIns="0" rIns="0" bIns="0">
            <a:spAutoFit/>
          </a:bodyPr>
          <a:lstStyle/>
          <a:p>
            <a:pPr eaLnBrk="0" hangingPunct="0">
              <a:lnSpc>
                <a:spcPts val="3165"/>
              </a:lnSpc>
            </a:pPr>
            <a:r>
              <a:rPr lang="en-US" altLang="zh-CN" sz="2400">
                <a:solidFill>
                  <a:srgbClr val="FFFFFF"/>
                </a:solidFill>
                <a:cs typeface="Arial" panose="020B0604020202020204" pitchFamily="34" charset="0"/>
              </a:rPr>
              <a:t> 1</a:t>
            </a:r>
            <a:r>
              <a:rPr lang="zh-CN" altLang="en-US" sz="2400">
                <a:solidFill>
                  <a:srgbClr val="FFFFFF"/>
                </a:solidFill>
                <a:cs typeface="Arial" panose="020B0604020202020204" pitchFamily="34" charset="0"/>
              </a:rPr>
              <a:t>、</a:t>
            </a:r>
            <a:r>
              <a:rPr lang="zh-CN" altLang="en-US" sz="2400" b="1">
                <a:solidFill>
                  <a:srgbClr val="FFFFFF"/>
                </a:solidFill>
                <a:latin typeface="CFHUQR+MicrosoftYaHei-Bold"/>
                <a:ea typeface="Arial" panose="020B0604020202020204" pitchFamily="34" charset="0"/>
                <a:cs typeface="CFHUQR+MicrosoftYaHei-Bold"/>
              </a:rPr>
              <a:t>优贷通</a:t>
            </a:r>
            <a:r>
              <a:rPr lang="en-US" altLang="zh-CN" sz="2400" b="1">
                <a:solidFill>
                  <a:srgbClr val="FFFFFF"/>
                </a:solidFill>
                <a:latin typeface="CFHUQR+MicrosoftYaHei-Bold"/>
                <a:ea typeface="Arial" panose="020B0604020202020204" pitchFamily="34" charset="0"/>
                <a:cs typeface="CFHUQR+MicrosoftYaHei-Bold"/>
              </a:rPr>
              <a:t>-----</a:t>
            </a:r>
            <a:r>
              <a:rPr lang="zh-CN" altLang="en-US" sz="2400" b="1">
                <a:solidFill>
                  <a:srgbClr val="FFFFFF"/>
                </a:solidFill>
                <a:latin typeface="CFHUQR+MicrosoftYaHei-Bold"/>
                <a:ea typeface="Arial" panose="020B0604020202020204" pitchFamily="34" charset="0"/>
                <a:cs typeface="CFHUQR+MicrosoftYaHei-Bold"/>
              </a:rPr>
              <a:t>产品政策和业务对象</a:t>
            </a:r>
            <a:endParaRPr lang="zh-CN" altLang="en-US" sz="2400">
              <a:solidFill>
                <a:srgbClr val="FFFFFF"/>
              </a:solidFill>
              <a:latin typeface="ERERNC+FZKTK--GBK1-0"/>
              <a:ea typeface="Arial" panose="020B0604020202020204" pitchFamily="34" charset="0"/>
              <a:cs typeface="ERERNC+FZKTK--GBK1-0"/>
            </a:endParaRPr>
          </a:p>
        </p:txBody>
      </p:sp>
      <p:sp>
        <p:nvSpPr>
          <p:cNvPr id="866308" name="矩形"/>
          <p:cNvSpPr/>
          <p:nvPr/>
        </p:nvSpPr>
        <p:spPr bwMode="auto">
          <a:xfrm>
            <a:off x="428625" y="1285875"/>
            <a:ext cx="8461375" cy="692150"/>
          </a:xfrm>
          <a:prstGeom prst="rect">
            <a:avLst/>
          </a:prstGeom>
          <a:noFill/>
          <a:ln w="9525">
            <a:noFill/>
            <a:miter lim="800000"/>
          </a:ln>
        </p:spPr>
        <p:txBody>
          <a:bodyPr lIns="0" tIns="0" rIns="0" bIns="0">
            <a:spAutoFit/>
          </a:bodyPr>
          <a:lstStyle/>
          <a:p>
            <a:pPr marL="3175" eaLnBrk="0" hangingPunct="0">
              <a:lnSpc>
                <a:spcPts val="2700"/>
              </a:lnSpc>
            </a:pPr>
            <a:r>
              <a:rPr lang="zh-CN" altLang="en-US" sz="1600" b="1" dirty="0">
                <a:latin typeface="CVSQTL+FZFSK--GBK1-0"/>
                <a:ea typeface="Arial" panose="020B0604020202020204" pitchFamily="34" charset="0"/>
                <a:cs typeface="CVSQTL+FZFSK--GBK1-0"/>
              </a:rPr>
              <a:t>是对以我行作为主要结算银行的小微客户（存量授信户</a:t>
            </a:r>
            <a:r>
              <a:rPr lang="en-US" altLang="zh-CN" sz="1600" b="1" dirty="0">
                <a:latin typeface="CVSQTL+FZFSK--GBK1-0"/>
                <a:ea typeface="Arial" panose="020B0604020202020204" pitchFamily="34" charset="0"/>
                <a:cs typeface="CVSQTL+FZFSK--GBK1-0"/>
              </a:rPr>
              <a:t>+</a:t>
            </a:r>
            <a:r>
              <a:rPr lang="zh-CN" altLang="en-US" sz="1600" b="1" dirty="0">
                <a:latin typeface="CVSQTL+FZFSK--GBK1-0"/>
                <a:ea typeface="Arial" panose="020B0604020202020204" pitchFamily="34" charset="0"/>
                <a:cs typeface="CVSQTL+FZFSK--GBK1-0"/>
              </a:rPr>
              <a:t>无贷户），依据其经营资金回笼情况，综合考量客户贡献度和信贷风险，核定其信用额度和调减利息的差异化授信产品。</a:t>
            </a:r>
            <a:endParaRPr lang="zh-CN" altLang="en-US" sz="1600" b="1" dirty="0">
              <a:latin typeface="CVSQTL+FZFSK--GBK1-0"/>
              <a:ea typeface="Arial" panose="020B0604020202020204" pitchFamily="34" charset="0"/>
              <a:cs typeface="CVSQTL+FZFSK--GBK1-0"/>
            </a:endParaRPr>
          </a:p>
        </p:txBody>
      </p:sp>
      <p:sp>
        <p:nvSpPr>
          <p:cNvPr id="866309" name="矩形"/>
          <p:cNvSpPr/>
          <p:nvPr/>
        </p:nvSpPr>
        <p:spPr bwMode="auto">
          <a:xfrm>
            <a:off x="3000375" y="2257425"/>
            <a:ext cx="1601788" cy="385763"/>
          </a:xfrm>
          <a:prstGeom prst="rect">
            <a:avLst/>
          </a:prstGeom>
          <a:noFill/>
          <a:ln w="9525">
            <a:noFill/>
            <a:miter lim="800000"/>
          </a:ln>
        </p:spPr>
        <p:txBody>
          <a:bodyPr lIns="0" tIns="0" rIns="0" bIns="0">
            <a:spAutoFit/>
          </a:bodyPr>
          <a:lstStyle/>
          <a:p>
            <a:pPr eaLnBrk="0" hangingPunct="0">
              <a:lnSpc>
                <a:spcPts val="3040"/>
              </a:lnSpc>
            </a:pPr>
            <a:r>
              <a:rPr lang="zh-CN" altLang="en-US" sz="2800">
                <a:solidFill>
                  <a:srgbClr val="FFFFFF"/>
                </a:solidFill>
                <a:latin typeface="ERERNC+FZKTK--GBK1-0"/>
                <a:ea typeface="Arial" panose="020B0604020202020204" pitchFamily="34" charset="0"/>
                <a:cs typeface="ERERNC+FZKTK--GBK1-0"/>
              </a:rPr>
              <a:t>小企业</a:t>
            </a:r>
            <a:endParaRPr lang="zh-CN" altLang="en-US" sz="2800">
              <a:solidFill>
                <a:srgbClr val="FFFFFF"/>
              </a:solidFill>
              <a:latin typeface="ERERNC+FZKTK--GBK1-0"/>
              <a:ea typeface="Arial" panose="020B0604020202020204" pitchFamily="34" charset="0"/>
              <a:cs typeface="ERERNC+FZKTK--GBK1-0"/>
            </a:endParaRPr>
          </a:p>
        </p:txBody>
      </p:sp>
      <p:sp>
        <p:nvSpPr>
          <p:cNvPr id="866310" name="矩形"/>
          <p:cNvSpPr/>
          <p:nvPr/>
        </p:nvSpPr>
        <p:spPr bwMode="auto">
          <a:xfrm>
            <a:off x="7215188" y="2257425"/>
            <a:ext cx="1346200" cy="385763"/>
          </a:xfrm>
          <a:prstGeom prst="rect">
            <a:avLst/>
          </a:prstGeom>
          <a:noFill/>
          <a:ln w="9525">
            <a:noFill/>
            <a:miter lim="800000"/>
          </a:ln>
        </p:spPr>
        <p:txBody>
          <a:bodyPr lIns="0" tIns="0" rIns="0" bIns="0">
            <a:spAutoFit/>
          </a:bodyPr>
          <a:lstStyle/>
          <a:p>
            <a:pPr eaLnBrk="0" hangingPunct="0">
              <a:lnSpc>
                <a:spcPts val="3040"/>
              </a:lnSpc>
            </a:pPr>
            <a:r>
              <a:rPr lang="zh-CN" altLang="en-US" sz="2800">
                <a:solidFill>
                  <a:srgbClr val="FFFFFF"/>
                </a:solidFill>
                <a:latin typeface="ERERNC+FZKTK--GBK1-0"/>
                <a:ea typeface="Arial" panose="020B0604020202020204" pitchFamily="34" charset="0"/>
                <a:cs typeface="ERERNC+FZKTK--GBK1-0"/>
              </a:rPr>
              <a:t>个</a:t>
            </a:r>
            <a:r>
              <a:rPr lang="en-US" altLang="zh-CN" sz="2800">
                <a:solidFill>
                  <a:srgbClr val="FFFFFF"/>
                </a:solidFill>
                <a:ea typeface="Arial" panose="020B0604020202020204" pitchFamily="34" charset="0"/>
                <a:cs typeface="ERERNC+FZKTK--GBK1-0"/>
              </a:rPr>
              <a:t> </a:t>
            </a:r>
            <a:r>
              <a:rPr lang="zh-CN" altLang="en-US" sz="2800">
                <a:solidFill>
                  <a:srgbClr val="FFFFFF"/>
                </a:solidFill>
                <a:latin typeface="ERERNC+FZKTK--GBK1-0"/>
                <a:ea typeface="Arial" panose="020B0604020202020204" pitchFamily="34" charset="0"/>
                <a:cs typeface="ERERNC+FZKTK--GBK1-0"/>
              </a:rPr>
              <a:t>人</a:t>
            </a:r>
            <a:endParaRPr lang="zh-CN" altLang="en-US" sz="2800">
              <a:solidFill>
                <a:srgbClr val="FFFFFF"/>
              </a:solidFill>
              <a:latin typeface="ERERNC+FZKTK--GBK1-0"/>
              <a:ea typeface="Arial" panose="020B0604020202020204" pitchFamily="34" charset="0"/>
              <a:cs typeface="ERERNC+FZKTK--GBK1-0"/>
            </a:endParaRPr>
          </a:p>
        </p:txBody>
      </p:sp>
      <p:sp>
        <p:nvSpPr>
          <p:cNvPr id="866311" name="矩形"/>
          <p:cNvSpPr/>
          <p:nvPr/>
        </p:nvSpPr>
        <p:spPr bwMode="auto">
          <a:xfrm>
            <a:off x="571500" y="2786063"/>
            <a:ext cx="4325938" cy="230187"/>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结算量</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授信申请前</a:t>
            </a:r>
            <a:r>
              <a:rPr lang="en-US" altLang="zh-CN" sz="1600">
                <a:solidFill>
                  <a:srgbClr val="000000"/>
                </a:solidFill>
                <a:latin typeface="TENNWO+FZFSK--GBK1-0"/>
                <a:ea typeface="Arial" panose="020B0604020202020204" pitchFamily="34" charset="0"/>
                <a:cs typeface="TENNWO+FZFSK--GBK1-0"/>
              </a:rPr>
              <a:t>6</a:t>
            </a:r>
            <a:r>
              <a:rPr lang="zh-CN" altLang="en-US" sz="1600">
                <a:solidFill>
                  <a:srgbClr val="000000"/>
                </a:solidFill>
                <a:latin typeface="CVSQTL+FZFSK--GBK1-0"/>
                <a:ea typeface="Arial" panose="020B0604020202020204" pitchFamily="34" charset="0"/>
                <a:cs typeface="CVSQTL+FZFSK--GBK1-0"/>
              </a:rPr>
              <a:t>个月在我行结算户累</a:t>
            </a:r>
            <a:endParaRPr lang="zh-CN" altLang="en-US" sz="1600">
              <a:solidFill>
                <a:srgbClr val="000000"/>
              </a:solidFill>
              <a:latin typeface="CVSQTL+FZFSK--GBK1-0"/>
              <a:ea typeface="Arial" panose="020B0604020202020204" pitchFamily="34" charset="0"/>
              <a:cs typeface="CVSQTL+FZFSK--GBK1-0"/>
            </a:endParaRPr>
          </a:p>
        </p:txBody>
      </p:sp>
      <p:sp>
        <p:nvSpPr>
          <p:cNvPr id="866312" name="矩形"/>
          <p:cNvSpPr/>
          <p:nvPr/>
        </p:nvSpPr>
        <p:spPr bwMode="auto">
          <a:xfrm>
            <a:off x="500063" y="3000375"/>
            <a:ext cx="4203700" cy="230188"/>
          </a:xfrm>
          <a:prstGeom prst="rect">
            <a:avLst/>
          </a:prstGeom>
          <a:noFill/>
          <a:ln w="9525">
            <a:noFill/>
            <a:miter lim="800000"/>
          </a:ln>
        </p:spPr>
        <p:txBody>
          <a:bodyPr lIns="0" tIns="0" rIns="0" bIns="0">
            <a:spAutoFit/>
          </a:bodyPr>
          <a:lstStyle/>
          <a:p>
            <a:pPr eaLnBrk="0" hangingPunct="0">
              <a:lnSpc>
                <a:spcPts val="1800"/>
              </a:lnSpc>
            </a:pPr>
            <a:r>
              <a:rPr lang="zh-CN" altLang="en-US" sz="1600">
                <a:solidFill>
                  <a:srgbClr val="000000"/>
                </a:solidFill>
                <a:latin typeface="CVSQTL+FZFSK--GBK1-0"/>
                <a:ea typeface="Arial" panose="020B0604020202020204" pitchFamily="34" charset="0"/>
                <a:cs typeface="CVSQTL+FZFSK--GBK1-0"/>
              </a:rPr>
              <a:t>计资金</a:t>
            </a:r>
            <a:r>
              <a:rPr lang="zh-CN" altLang="en-US" sz="1600">
                <a:solidFill>
                  <a:srgbClr val="FF0000"/>
                </a:solidFill>
                <a:latin typeface="CVSQTL+FZFSK--GBK1-0"/>
                <a:ea typeface="Arial" panose="020B0604020202020204" pitchFamily="34" charset="0"/>
                <a:cs typeface="CVSQTL+FZFSK--GBK1-0"/>
              </a:rPr>
              <a:t>流入量</a:t>
            </a:r>
            <a:r>
              <a:rPr lang="zh-CN" altLang="en-US" sz="1600">
                <a:solidFill>
                  <a:srgbClr val="000000"/>
                </a:solidFill>
                <a:latin typeface="CVSQTL+FZFSK--GBK1-0"/>
                <a:ea typeface="Arial" panose="020B0604020202020204" pitchFamily="34" charset="0"/>
                <a:cs typeface="CVSQTL+FZFSK--GBK1-0"/>
              </a:rPr>
              <a:t>（贷方发生额）合计不低于</a:t>
            </a:r>
            <a:endParaRPr lang="zh-CN" altLang="en-US" sz="1600">
              <a:solidFill>
                <a:srgbClr val="000000"/>
              </a:solidFill>
              <a:latin typeface="CVSQTL+FZFSK--GBK1-0"/>
              <a:ea typeface="Arial" panose="020B0604020202020204" pitchFamily="34" charset="0"/>
              <a:cs typeface="CVSQTL+FZFSK--GBK1-0"/>
            </a:endParaRPr>
          </a:p>
        </p:txBody>
      </p:sp>
      <p:sp>
        <p:nvSpPr>
          <p:cNvPr id="866313" name="矩形"/>
          <p:cNvSpPr/>
          <p:nvPr/>
        </p:nvSpPr>
        <p:spPr bwMode="auto">
          <a:xfrm>
            <a:off x="5011738" y="2882900"/>
            <a:ext cx="3862387" cy="230188"/>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资金沉淀</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授信申请前</a:t>
            </a:r>
            <a:r>
              <a:rPr lang="en-US" altLang="zh-CN" sz="1600">
                <a:solidFill>
                  <a:srgbClr val="000000"/>
                </a:solidFill>
                <a:latin typeface="TENNWO+FZFSK--GBK1-0"/>
                <a:ea typeface="Arial" panose="020B0604020202020204" pitchFamily="34" charset="0"/>
                <a:cs typeface="TENNWO+FZFSK--GBK1-0"/>
              </a:rPr>
              <a:t>6</a:t>
            </a:r>
            <a:r>
              <a:rPr lang="zh-CN" altLang="en-US" sz="1600">
                <a:solidFill>
                  <a:srgbClr val="000000"/>
                </a:solidFill>
                <a:latin typeface="CVSQTL+FZFSK--GBK1-0"/>
                <a:ea typeface="Arial" panose="020B0604020202020204" pitchFamily="34" charset="0"/>
                <a:cs typeface="CVSQTL+FZFSK--GBK1-0"/>
              </a:rPr>
              <a:t>个月日均资金</a:t>
            </a:r>
            <a:endParaRPr lang="zh-CN" altLang="en-US" sz="1600">
              <a:solidFill>
                <a:srgbClr val="000000"/>
              </a:solidFill>
              <a:latin typeface="CVSQTL+FZFSK--GBK1-0"/>
              <a:ea typeface="Arial" panose="020B0604020202020204" pitchFamily="34" charset="0"/>
              <a:cs typeface="CVSQTL+FZFSK--GBK1-0"/>
            </a:endParaRPr>
          </a:p>
        </p:txBody>
      </p:sp>
      <p:sp>
        <p:nvSpPr>
          <p:cNvPr id="866314" name="矩形"/>
          <p:cNvSpPr/>
          <p:nvPr/>
        </p:nvSpPr>
        <p:spPr bwMode="auto">
          <a:xfrm>
            <a:off x="571500" y="3214688"/>
            <a:ext cx="4508500" cy="228600"/>
          </a:xfrm>
          <a:prstGeom prst="rect">
            <a:avLst/>
          </a:prstGeom>
          <a:noFill/>
          <a:ln w="9525">
            <a:noFill/>
            <a:miter lim="800000"/>
          </a:ln>
        </p:spPr>
        <p:txBody>
          <a:bodyPr lIns="0" tIns="0" rIns="0" bIns="0">
            <a:spAutoFit/>
          </a:bodyPr>
          <a:lstStyle/>
          <a:p>
            <a:pPr eaLnBrk="0" hangingPunct="0">
              <a:lnSpc>
                <a:spcPts val="1800"/>
              </a:lnSpc>
            </a:pPr>
            <a:r>
              <a:rPr lang="en-US" altLang="zh-CN" sz="1600">
                <a:solidFill>
                  <a:srgbClr val="000000"/>
                </a:solidFill>
                <a:latin typeface="TENNWO+FZFSK--GBK1-0"/>
                <a:ea typeface="Arial" panose="020B0604020202020204" pitchFamily="34" charset="0"/>
                <a:cs typeface="TENNWO+FZFSK--GBK1-0"/>
              </a:rPr>
              <a:t>400</a:t>
            </a:r>
            <a:r>
              <a:rPr lang="zh-CN" altLang="en-US" sz="1600">
                <a:solidFill>
                  <a:srgbClr val="000000"/>
                </a:solidFill>
                <a:latin typeface="CVSQTL+FZFSK--GBK1-0"/>
                <a:ea typeface="Arial" panose="020B0604020202020204" pitchFamily="34" charset="0"/>
                <a:cs typeface="CVSQTL+FZFSK--GBK1-0"/>
              </a:rPr>
              <a:t>万元</a:t>
            </a:r>
            <a:r>
              <a:rPr lang="zh-CN" altLang="en-US" sz="1400">
                <a:solidFill>
                  <a:srgbClr val="000000"/>
                </a:solidFill>
                <a:latin typeface="CVSQTL+FZFSK--GBK1-0"/>
                <a:ea typeface="Arial" panose="020B0604020202020204" pitchFamily="34" charset="0"/>
                <a:cs typeface="CVSQTL+FZFSK--GBK1-0"/>
              </a:rPr>
              <a:t>（剔除我行放贷因素形成的和同一客户在</a:t>
            </a:r>
            <a:endParaRPr lang="zh-CN" altLang="en-US" sz="1400">
              <a:solidFill>
                <a:srgbClr val="000000"/>
              </a:solidFill>
              <a:latin typeface="CVSQTL+FZFSK--GBK1-0"/>
              <a:ea typeface="Arial" panose="020B0604020202020204" pitchFamily="34" charset="0"/>
              <a:cs typeface="CVSQTL+FZFSK--GBK1-0"/>
            </a:endParaRPr>
          </a:p>
        </p:txBody>
      </p:sp>
      <p:sp>
        <p:nvSpPr>
          <p:cNvPr id="866315" name="矩形"/>
          <p:cNvSpPr/>
          <p:nvPr/>
        </p:nvSpPr>
        <p:spPr bwMode="auto">
          <a:xfrm>
            <a:off x="5011738" y="3125788"/>
            <a:ext cx="3895725" cy="898525"/>
          </a:xfrm>
          <a:prstGeom prst="rect">
            <a:avLst/>
          </a:prstGeom>
          <a:noFill/>
          <a:ln w="9525">
            <a:noFill/>
            <a:miter lim="800000"/>
          </a:ln>
        </p:spPr>
        <p:txBody>
          <a:bodyPr lIns="0" tIns="0" rIns="0" bIns="0">
            <a:spAutoFit/>
          </a:bodyPr>
          <a:lstStyle/>
          <a:p>
            <a:pPr eaLnBrk="0" hangingPunct="0">
              <a:lnSpc>
                <a:spcPts val="1800"/>
              </a:lnSpc>
            </a:pPr>
            <a:r>
              <a:rPr lang="zh-CN" altLang="en-US" sz="1600">
                <a:solidFill>
                  <a:srgbClr val="000000"/>
                </a:solidFill>
                <a:latin typeface="CVSQTL+FZFSK--GBK1-0"/>
                <a:ea typeface="Arial" panose="020B0604020202020204" pitchFamily="34" charset="0"/>
                <a:cs typeface="CVSQTL+FZFSK--GBK1-0"/>
              </a:rPr>
              <a:t>沉淀余额不低于</a:t>
            </a:r>
            <a:r>
              <a:rPr lang="en-US" altLang="zh-CN" sz="1600">
                <a:solidFill>
                  <a:srgbClr val="000000"/>
                </a:solidFill>
                <a:latin typeface="TENNWO+FZFSK--GBK1-0"/>
                <a:ea typeface="Arial" panose="020B0604020202020204" pitchFamily="34" charset="0"/>
                <a:cs typeface="TENNWO+FZFSK--GBK1-0"/>
              </a:rPr>
              <a:t>50</a:t>
            </a:r>
            <a:r>
              <a:rPr lang="zh-CN" altLang="en-US" sz="1600">
                <a:solidFill>
                  <a:srgbClr val="000000"/>
                </a:solidFill>
                <a:latin typeface="CVSQTL+FZFSK--GBK1-0"/>
                <a:ea typeface="Arial" panose="020B0604020202020204" pitchFamily="34" charset="0"/>
                <a:cs typeface="CVSQTL+FZFSK--GBK1-0"/>
              </a:rPr>
              <a:t>万元人民币</a:t>
            </a:r>
            <a:r>
              <a:rPr lang="zh-CN" altLang="en-US" sz="1400">
                <a:solidFill>
                  <a:srgbClr val="000000"/>
                </a:solidFill>
                <a:latin typeface="CVSQTL+FZFSK--GBK1-0"/>
                <a:ea typeface="Arial" panose="020B0604020202020204" pitchFamily="34" charset="0"/>
                <a:cs typeface="CVSQTL+FZFSK--GBK1-0"/>
              </a:rPr>
              <a:t>（但不包</a:t>
            </a:r>
            <a:endParaRPr lang="en-US" altLang="zh-CN" sz="1400">
              <a:solidFill>
                <a:srgbClr val="000000"/>
              </a:solidFill>
              <a:latin typeface="CVSQTL+FZFSK--GBK1-0"/>
              <a:ea typeface="Arial" panose="020B0604020202020204" pitchFamily="34" charset="0"/>
              <a:cs typeface="CVSQTL+FZFSK--GBK1-0"/>
            </a:endParaRPr>
          </a:p>
          <a:p>
            <a:pPr eaLnBrk="0" hangingPunct="0">
              <a:lnSpc>
                <a:spcPts val="1725"/>
              </a:lnSpc>
            </a:pPr>
            <a:r>
              <a:rPr lang="zh-CN" altLang="en-US" sz="1400">
                <a:solidFill>
                  <a:srgbClr val="000000"/>
                </a:solidFill>
                <a:latin typeface="CVSQTL+FZFSK--GBK1-0"/>
                <a:ea typeface="Arial" panose="020B0604020202020204" pitchFamily="34" charset="0"/>
                <a:cs typeface="CVSQTL+FZFSK--GBK1-0"/>
              </a:rPr>
              <a:t>括保证金账户存款、已质押的存款、已质押</a:t>
            </a:r>
            <a:endParaRPr lang="en-US" altLang="zh-CN" sz="1400">
              <a:solidFill>
                <a:srgbClr val="000000"/>
              </a:solidFill>
              <a:latin typeface="CVSQTL+FZFSK--GBK1-0"/>
              <a:ea typeface="Arial" panose="020B0604020202020204" pitchFamily="34" charset="0"/>
              <a:cs typeface="CVSQTL+FZFSK--GBK1-0"/>
            </a:endParaRPr>
          </a:p>
          <a:p>
            <a:pPr eaLnBrk="0" hangingPunct="0">
              <a:lnSpc>
                <a:spcPts val="1675"/>
              </a:lnSpc>
            </a:pPr>
            <a:r>
              <a:rPr lang="zh-CN" altLang="en-US" sz="1400">
                <a:solidFill>
                  <a:srgbClr val="000000"/>
                </a:solidFill>
                <a:latin typeface="CVSQTL+FZFSK--GBK1-0"/>
                <a:ea typeface="Arial" panose="020B0604020202020204" pitchFamily="34" charset="0"/>
                <a:cs typeface="CVSQTL+FZFSK--GBK1-0"/>
              </a:rPr>
              <a:t>的理财产品、贷利通签约账户存款和存省息</a:t>
            </a:r>
            <a:endParaRPr lang="en-US" altLang="zh-CN" sz="1400">
              <a:solidFill>
                <a:srgbClr val="000000"/>
              </a:solidFill>
              <a:latin typeface="CVSQTL+FZFSK--GBK1-0"/>
              <a:ea typeface="Arial" panose="020B0604020202020204" pitchFamily="34" charset="0"/>
              <a:cs typeface="CVSQTL+FZFSK--GBK1-0"/>
            </a:endParaRPr>
          </a:p>
          <a:p>
            <a:pPr eaLnBrk="0" hangingPunct="0">
              <a:lnSpc>
                <a:spcPts val="1875"/>
              </a:lnSpc>
            </a:pPr>
            <a:r>
              <a:rPr lang="zh-CN" altLang="en-US" sz="1400">
                <a:solidFill>
                  <a:srgbClr val="000000"/>
                </a:solidFill>
                <a:latin typeface="CVSQTL+FZFSK--GBK1-0"/>
                <a:ea typeface="Arial" panose="020B0604020202020204" pitchFamily="34" charset="0"/>
                <a:cs typeface="CVSQTL+FZFSK--GBK1-0"/>
              </a:rPr>
              <a:t>签约客户名下账户存款）</a:t>
            </a:r>
            <a:r>
              <a:rPr lang="zh-CN" altLang="en-US" sz="1600">
                <a:solidFill>
                  <a:srgbClr val="000000"/>
                </a:solidFill>
                <a:latin typeface="CVSQTL+FZFSK--GBK1-0"/>
                <a:ea typeface="Arial" panose="020B0604020202020204" pitchFamily="34" charset="0"/>
                <a:cs typeface="CVSQTL+FZFSK--GBK1-0"/>
              </a:rPr>
              <a:t>。</a:t>
            </a:r>
            <a:endParaRPr lang="zh-CN" altLang="en-US" sz="1600">
              <a:solidFill>
                <a:srgbClr val="000000"/>
              </a:solidFill>
              <a:latin typeface="CVSQTL+FZFSK--GBK1-0"/>
              <a:ea typeface="Arial" panose="020B0604020202020204" pitchFamily="34" charset="0"/>
              <a:cs typeface="CVSQTL+FZFSK--GBK1-0"/>
            </a:endParaRPr>
          </a:p>
        </p:txBody>
      </p:sp>
      <p:sp>
        <p:nvSpPr>
          <p:cNvPr id="866316" name="矩形"/>
          <p:cNvSpPr/>
          <p:nvPr/>
        </p:nvSpPr>
        <p:spPr bwMode="auto">
          <a:xfrm>
            <a:off x="571500" y="3429000"/>
            <a:ext cx="3930650" cy="228600"/>
          </a:xfrm>
          <a:prstGeom prst="rect">
            <a:avLst/>
          </a:prstGeom>
          <a:noFill/>
          <a:ln w="9525">
            <a:noFill/>
            <a:miter lim="800000"/>
          </a:ln>
        </p:spPr>
        <p:txBody>
          <a:bodyPr lIns="0" tIns="0" rIns="0" bIns="0">
            <a:spAutoFit/>
          </a:bodyPr>
          <a:lstStyle/>
          <a:p>
            <a:pPr eaLnBrk="0" hangingPunct="0">
              <a:lnSpc>
                <a:spcPts val="1800"/>
              </a:lnSpc>
            </a:pPr>
            <a:r>
              <a:rPr lang="zh-CN" altLang="en-US" sz="1400">
                <a:solidFill>
                  <a:srgbClr val="000000"/>
                </a:solidFill>
                <a:latin typeface="CVSQTL+FZFSK--GBK1-0"/>
                <a:ea typeface="Arial" panose="020B0604020202020204" pitchFamily="34" charset="0"/>
                <a:cs typeface="CVSQTL+FZFSK--GBK1-0"/>
              </a:rPr>
              <a:t>各行同名户之间划转形成的资金流入量）</a:t>
            </a:r>
            <a:r>
              <a:rPr lang="zh-CN" altLang="en-US" sz="1600">
                <a:solidFill>
                  <a:srgbClr val="000000"/>
                </a:solidFill>
                <a:latin typeface="CVSQTL+FZFSK--GBK1-0"/>
                <a:ea typeface="Arial" panose="020B0604020202020204" pitchFamily="34" charset="0"/>
                <a:cs typeface="CVSQTL+FZFSK--GBK1-0"/>
              </a:rPr>
              <a:t>。</a:t>
            </a:r>
            <a:endParaRPr lang="zh-CN" altLang="en-US" sz="1600">
              <a:solidFill>
                <a:srgbClr val="000000"/>
              </a:solidFill>
              <a:latin typeface="CVSQTL+FZFSK--GBK1-0"/>
              <a:ea typeface="Arial" panose="020B0604020202020204" pitchFamily="34" charset="0"/>
              <a:cs typeface="CVSQTL+FZFSK--GBK1-0"/>
            </a:endParaRPr>
          </a:p>
        </p:txBody>
      </p:sp>
      <p:sp>
        <p:nvSpPr>
          <p:cNvPr id="866317" name="矩形"/>
          <p:cNvSpPr/>
          <p:nvPr/>
        </p:nvSpPr>
        <p:spPr bwMode="auto">
          <a:xfrm>
            <a:off x="500063" y="3786188"/>
            <a:ext cx="4329112" cy="230187"/>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资金沉淀</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授信申请前</a:t>
            </a:r>
            <a:r>
              <a:rPr lang="en-US" altLang="zh-CN" sz="1600">
                <a:solidFill>
                  <a:srgbClr val="000000"/>
                </a:solidFill>
                <a:latin typeface="TENNWO+FZFSK--GBK1-0"/>
                <a:ea typeface="Arial" panose="020B0604020202020204" pitchFamily="34" charset="0"/>
                <a:cs typeface="TENNWO+FZFSK--GBK1-0"/>
              </a:rPr>
              <a:t>6</a:t>
            </a:r>
            <a:r>
              <a:rPr lang="zh-CN" altLang="en-US" sz="1600">
                <a:solidFill>
                  <a:srgbClr val="000000"/>
                </a:solidFill>
                <a:latin typeface="CVSQTL+FZFSK--GBK1-0"/>
                <a:ea typeface="Arial" panose="020B0604020202020204" pitchFamily="34" charset="0"/>
                <a:cs typeface="CVSQTL+FZFSK--GBK1-0"/>
              </a:rPr>
              <a:t>个月</a:t>
            </a:r>
            <a:r>
              <a:rPr lang="zh-CN" altLang="en-US" sz="1600">
                <a:solidFill>
                  <a:srgbClr val="FF0000"/>
                </a:solidFill>
                <a:latin typeface="CVSQTL+FZFSK--GBK1-0"/>
                <a:ea typeface="Arial" panose="020B0604020202020204" pitchFamily="34" charset="0"/>
                <a:cs typeface="CVSQTL+FZFSK--GBK1-0"/>
              </a:rPr>
              <a:t>日均资金沉淀</a:t>
            </a:r>
            <a:endParaRPr lang="zh-CN" altLang="en-US" sz="1600">
              <a:solidFill>
                <a:srgbClr val="FF0000"/>
              </a:solidFill>
              <a:latin typeface="CVSQTL+FZFSK--GBK1-0"/>
              <a:ea typeface="Arial" panose="020B0604020202020204" pitchFamily="34" charset="0"/>
              <a:cs typeface="CVSQTL+FZFSK--GBK1-0"/>
            </a:endParaRPr>
          </a:p>
        </p:txBody>
      </p:sp>
      <p:sp>
        <p:nvSpPr>
          <p:cNvPr id="866318" name="矩形"/>
          <p:cNvSpPr/>
          <p:nvPr/>
        </p:nvSpPr>
        <p:spPr bwMode="auto">
          <a:xfrm>
            <a:off x="500063" y="4071938"/>
            <a:ext cx="4511675" cy="660400"/>
          </a:xfrm>
          <a:prstGeom prst="rect">
            <a:avLst/>
          </a:prstGeom>
          <a:noFill/>
          <a:ln w="9525">
            <a:noFill/>
            <a:miter lim="800000"/>
          </a:ln>
        </p:spPr>
        <p:txBody>
          <a:bodyPr lIns="0" tIns="0" rIns="0" bIns="0">
            <a:spAutoFit/>
          </a:bodyPr>
          <a:lstStyle/>
          <a:p>
            <a:pPr eaLnBrk="0" hangingPunct="0">
              <a:lnSpc>
                <a:spcPts val="1800"/>
              </a:lnSpc>
            </a:pPr>
            <a:r>
              <a:rPr lang="zh-CN" altLang="en-US" sz="1600">
                <a:solidFill>
                  <a:srgbClr val="000000"/>
                </a:solidFill>
                <a:latin typeface="CVSQTL+FZFSK--GBK1-0"/>
                <a:ea typeface="Arial" panose="020B0604020202020204" pitchFamily="34" charset="0"/>
                <a:cs typeface="CVSQTL+FZFSK--GBK1-0"/>
              </a:rPr>
              <a:t>余额不低于</a:t>
            </a:r>
            <a:r>
              <a:rPr lang="en-US" altLang="zh-CN" sz="1600">
                <a:solidFill>
                  <a:srgbClr val="000000"/>
                </a:solidFill>
                <a:latin typeface="TENNWO+FZFSK--GBK1-0"/>
                <a:ea typeface="Arial" panose="020B0604020202020204" pitchFamily="34" charset="0"/>
                <a:cs typeface="TENNWO+FZFSK--GBK1-0"/>
              </a:rPr>
              <a:t>50</a:t>
            </a:r>
            <a:r>
              <a:rPr lang="zh-CN" altLang="en-US" sz="1600">
                <a:solidFill>
                  <a:srgbClr val="000000"/>
                </a:solidFill>
                <a:latin typeface="CVSQTL+FZFSK--GBK1-0"/>
                <a:ea typeface="Arial" panose="020B0604020202020204" pitchFamily="34" charset="0"/>
                <a:cs typeface="CVSQTL+FZFSK--GBK1-0"/>
              </a:rPr>
              <a:t>万元人民币</a:t>
            </a:r>
            <a:r>
              <a:rPr lang="zh-CN" altLang="en-US" sz="1400">
                <a:solidFill>
                  <a:srgbClr val="000000"/>
                </a:solidFill>
                <a:latin typeface="CVSQTL+FZFSK--GBK1-0"/>
                <a:ea typeface="Arial" panose="020B0604020202020204" pitchFamily="34" charset="0"/>
                <a:cs typeface="CVSQTL+FZFSK--GBK1-0"/>
              </a:rPr>
              <a:t>（本币账户存款余额</a:t>
            </a:r>
            <a:endParaRPr lang="en-US" altLang="zh-CN" sz="1400">
              <a:solidFill>
                <a:srgbClr val="000000"/>
              </a:solidFill>
              <a:latin typeface="CVSQTL+FZFSK--GBK1-0"/>
              <a:ea typeface="Arial" panose="020B0604020202020204" pitchFamily="34" charset="0"/>
              <a:cs typeface="CVSQTL+FZFSK--GBK1-0"/>
            </a:endParaRPr>
          </a:p>
          <a:p>
            <a:pPr eaLnBrk="0" hangingPunct="0">
              <a:lnSpc>
                <a:spcPts val="1725"/>
              </a:lnSpc>
            </a:pPr>
            <a:r>
              <a:rPr lang="zh-CN" altLang="en-US" sz="1400">
                <a:solidFill>
                  <a:srgbClr val="000000"/>
                </a:solidFill>
                <a:latin typeface="CVSQTL+FZFSK--GBK1-0"/>
                <a:ea typeface="Arial" panose="020B0604020202020204" pitchFamily="34" charset="0"/>
                <a:cs typeface="CVSQTL+FZFSK--GBK1-0"/>
              </a:rPr>
              <a:t>和计入存款口径的理财余额，但不包括保证金账户</a:t>
            </a:r>
            <a:endParaRPr lang="en-US" altLang="zh-CN" sz="1400">
              <a:solidFill>
                <a:srgbClr val="000000"/>
              </a:solidFill>
              <a:latin typeface="CVSQTL+FZFSK--GBK1-0"/>
              <a:ea typeface="Arial" panose="020B0604020202020204" pitchFamily="34" charset="0"/>
              <a:cs typeface="CVSQTL+FZFSK--GBK1-0"/>
            </a:endParaRPr>
          </a:p>
          <a:p>
            <a:pPr eaLnBrk="0" hangingPunct="0">
              <a:lnSpc>
                <a:spcPts val="1675"/>
              </a:lnSpc>
            </a:pPr>
            <a:r>
              <a:rPr lang="zh-CN" altLang="en-US" sz="1400">
                <a:solidFill>
                  <a:srgbClr val="000000"/>
                </a:solidFill>
                <a:latin typeface="CVSQTL+FZFSK--GBK1-0"/>
                <a:ea typeface="Arial" panose="020B0604020202020204" pitchFamily="34" charset="0"/>
                <a:cs typeface="CVSQTL+FZFSK--GBK1-0"/>
              </a:rPr>
              <a:t>存款、已质押的存款、已质押的理财产品）。</a:t>
            </a:r>
            <a:endParaRPr lang="zh-CN" altLang="en-US" sz="1400">
              <a:solidFill>
                <a:srgbClr val="000000"/>
              </a:solidFill>
              <a:latin typeface="CVSQTL+FZFSK--GBK1-0"/>
              <a:ea typeface="Arial" panose="020B0604020202020204" pitchFamily="34" charset="0"/>
              <a:cs typeface="CVSQTL+FZFSK--GBK1-0"/>
            </a:endParaRPr>
          </a:p>
        </p:txBody>
      </p:sp>
      <p:sp>
        <p:nvSpPr>
          <p:cNvPr id="866319" name="矩形"/>
          <p:cNvSpPr/>
          <p:nvPr/>
        </p:nvSpPr>
        <p:spPr bwMode="auto">
          <a:xfrm>
            <a:off x="5011738" y="4254500"/>
            <a:ext cx="3975100" cy="230188"/>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征信</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近两年内无</a:t>
            </a:r>
            <a:r>
              <a:rPr lang="en-US" altLang="zh-CN" sz="1600">
                <a:solidFill>
                  <a:srgbClr val="000000"/>
                </a:solidFill>
                <a:latin typeface="TENNWO+FZFSK--GBK1-0"/>
                <a:ea typeface="Arial" panose="020B0604020202020204" pitchFamily="34" charset="0"/>
                <a:cs typeface="TENNWO+FZFSK--GBK1-0"/>
              </a:rPr>
              <a:t>30</a:t>
            </a:r>
            <a:r>
              <a:rPr lang="zh-CN" altLang="en-US" sz="1600">
                <a:solidFill>
                  <a:srgbClr val="000000"/>
                </a:solidFill>
                <a:latin typeface="CVSQTL+FZFSK--GBK1-0"/>
                <a:ea typeface="Arial" panose="020B0604020202020204" pitchFamily="34" charset="0"/>
                <a:cs typeface="CVSQTL+FZFSK--GBK1-0"/>
              </a:rPr>
              <a:t>天以上逾期记录及</a:t>
            </a:r>
            <a:endParaRPr lang="zh-CN" altLang="en-US" sz="1600">
              <a:solidFill>
                <a:srgbClr val="000000"/>
              </a:solidFill>
              <a:latin typeface="CVSQTL+FZFSK--GBK1-0"/>
              <a:ea typeface="Arial" panose="020B0604020202020204" pitchFamily="34" charset="0"/>
              <a:cs typeface="CVSQTL+FZFSK--GBK1-0"/>
            </a:endParaRPr>
          </a:p>
        </p:txBody>
      </p:sp>
      <p:sp>
        <p:nvSpPr>
          <p:cNvPr id="866320" name="矩形"/>
          <p:cNvSpPr/>
          <p:nvPr/>
        </p:nvSpPr>
        <p:spPr bwMode="auto">
          <a:xfrm>
            <a:off x="5011738" y="4498975"/>
            <a:ext cx="1727200" cy="227013"/>
          </a:xfrm>
          <a:prstGeom prst="rect">
            <a:avLst/>
          </a:prstGeom>
          <a:noFill/>
          <a:ln w="9525">
            <a:noFill/>
            <a:miter lim="800000"/>
          </a:ln>
        </p:spPr>
        <p:txBody>
          <a:bodyPr lIns="0" tIns="0" rIns="0" bIns="0">
            <a:spAutoFit/>
          </a:bodyPr>
          <a:lstStyle/>
          <a:p>
            <a:pPr eaLnBrk="0" hangingPunct="0">
              <a:lnSpc>
                <a:spcPts val="1800"/>
              </a:lnSpc>
            </a:pPr>
            <a:r>
              <a:rPr lang="zh-CN" altLang="en-US" sz="1600">
                <a:solidFill>
                  <a:srgbClr val="000000"/>
                </a:solidFill>
                <a:latin typeface="CVSQTL+FZFSK--GBK1-0"/>
                <a:ea typeface="Arial" panose="020B0604020202020204" pitchFamily="34" charset="0"/>
                <a:cs typeface="CVSQTL+FZFSK--GBK1-0"/>
              </a:rPr>
              <a:t>其他不良信息。</a:t>
            </a:r>
            <a:endParaRPr lang="zh-CN" altLang="en-US" sz="1600">
              <a:solidFill>
                <a:srgbClr val="000000"/>
              </a:solidFill>
              <a:latin typeface="CVSQTL+FZFSK--GBK1-0"/>
              <a:ea typeface="Arial" panose="020B0604020202020204" pitchFamily="34" charset="0"/>
              <a:cs typeface="CVSQTL+FZFSK--GBK1-0"/>
            </a:endParaRPr>
          </a:p>
        </p:txBody>
      </p:sp>
      <p:sp>
        <p:nvSpPr>
          <p:cNvPr id="866321" name="矩形"/>
          <p:cNvSpPr/>
          <p:nvPr/>
        </p:nvSpPr>
        <p:spPr bwMode="auto">
          <a:xfrm>
            <a:off x="500063" y="4929188"/>
            <a:ext cx="4445000" cy="471487"/>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征信</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企业及主要经营者征信记录两年内无</a:t>
            </a:r>
            <a:endParaRPr lang="en-US" altLang="zh-CN" sz="1600">
              <a:solidFill>
                <a:srgbClr val="000000"/>
              </a:solidFill>
              <a:latin typeface="CVSQTL+FZFSK--GBK1-0"/>
              <a:ea typeface="Arial" panose="020B0604020202020204" pitchFamily="34" charset="0"/>
              <a:cs typeface="CVSQTL+FZFSK--GBK1-0"/>
            </a:endParaRPr>
          </a:p>
          <a:p>
            <a:pPr eaLnBrk="0" hangingPunct="0">
              <a:lnSpc>
                <a:spcPts val="1925"/>
              </a:lnSpc>
            </a:pPr>
            <a:r>
              <a:rPr lang="zh-CN" altLang="en-US" sz="1600">
                <a:solidFill>
                  <a:srgbClr val="000000"/>
                </a:solidFill>
                <a:latin typeface="CVSQTL+FZFSK--GBK1-0"/>
                <a:ea typeface="Arial" panose="020B0604020202020204" pitchFamily="34" charset="0"/>
                <a:cs typeface="CVSQTL+FZFSK--GBK1-0"/>
              </a:rPr>
              <a:t>连续</a:t>
            </a:r>
            <a:r>
              <a:rPr lang="en-US" altLang="zh-CN" sz="1600">
                <a:solidFill>
                  <a:srgbClr val="000000"/>
                </a:solidFill>
                <a:latin typeface="TENNWO+FZFSK--GBK1-0"/>
                <a:ea typeface="Arial" panose="020B0604020202020204" pitchFamily="34" charset="0"/>
                <a:cs typeface="TENNWO+FZFSK--GBK1-0"/>
              </a:rPr>
              <a:t>30</a:t>
            </a:r>
            <a:r>
              <a:rPr lang="zh-CN" altLang="en-US" sz="1600">
                <a:solidFill>
                  <a:srgbClr val="000000"/>
                </a:solidFill>
                <a:latin typeface="CVSQTL+FZFSK--GBK1-0"/>
                <a:ea typeface="Arial" panose="020B0604020202020204" pitchFamily="34" charset="0"/>
                <a:cs typeface="CVSQTL+FZFSK--GBK1-0"/>
              </a:rPr>
              <a:t>天以上逾期记录及其他不良信息。</a:t>
            </a:r>
            <a:endParaRPr lang="zh-CN" altLang="en-US" sz="1600">
              <a:solidFill>
                <a:srgbClr val="000000"/>
              </a:solidFill>
              <a:latin typeface="CVSQTL+FZFSK--GBK1-0"/>
              <a:ea typeface="Arial" panose="020B0604020202020204" pitchFamily="34" charset="0"/>
              <a:cs typeface="CVSQTL+FZFSK--GBK1-0"/>
            </a:endParaRPr>
          </a:p>
        </p:txBody>
      </p:sp>
      <p:sp>
        <p:nvSpPr>
          <p:cNvPr id="866322" name="矩形"/>
          <p:cNvSpPr/>
          <p:nvPr/>
        </p:nvSpPr>
        <p:spPr bwMode="auto">
          <a:xfrm>
            <a:off x="5011738" y="4956175"/>
            <a:ext cx="3463925" cy="230188"/>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经营年限</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基本政策准入</a:t>
            </a:r>
            <a:r>
              <a:rPr lang="en-US" altLang="zh-CN" sz="1600">
                <a:solidFill>
                  <a:srgbClr val="000000"/>
                </a:solidFill>
                <a:latin typeface="TENNWO+FZFSK--GBK1-0"/>
                <a:ea typeface="Arial" panose="020B0604020202020204" pitchFamily="34" charset="0"/>
                <a:cs typeface="TENNWO+FZFSK--GBK1-0"/>
              </a:rPr>
              <a:t>2</a:t>
            </a:r>
            <a:r>
              <a:rPr lang="zh-CN" altLang="en-US" sz="1600">
                <a:solidFill>
                  <a:srgbClr val="000000"/>
                </a:solidFill>
                <a:latin typeface="CVSQTL+FZFSK--GBK1-0"/>
                <a:ea typeface="Arial" panose="020B0604020202020204" pitchFamily="34" charset="0"/>
                <a:cs typeface="CVSQTL+FZFSK--GBK1-0"/>
              </a:rPr>
              <a:t>年</a:t>
            </a:r>
            <a:r>
              <a:rPr lang="en-US" altLang="zh-CN" sz="1600">
                <a:solidFill>
                  <a:srgbClr val="000000"/>
                </a:solidFill>
                <a:latin typeface="TENNWO+FZFSK--GBK1-0"/>
                <a:ea typeface="Arial" panose="020B0604020202020204" pitchFamily="34" charset="0"/>
                <a:cs typeface="TENNWO+FZFSK--GBK1-0"/>
              </a:rPr>
              <a:t>/</a:t>
            </a:r>
            <a:r>
              <a:rPr lang="zh-CN" altLang="en-US" sz="1600">
                <a:solidFill>
                  <a:srgbClr val="000000"/>
                </a:solidFill>
                <a:latin typeface="CVSQTL+FZFSK--GBK1-0"/>
                <a:ea typeface="Arial" panose="020B0604020202020204" pitchFamily="34" charset="0"/>
                <a:cs typeface="CVSQTL+FZFSK--GBK1-0"/>
              </a:rPr>
              <a:t>系统</a:t>
            </a:r>
            <a:endParaRPr lang="zh-CN" altLang="en-US" sz="1600">
              <a:solidFill>
                <a:srgbClr val="000000"/>
              </a:solidFill>
              <a:latin typeface="CVSQTL+FZFSK--GBK1-0"/>
              <a:ea typeface="Arial" panose="020B0604020202020204" pitchFamily="34" charset="0"/>
              <a:cs typeface="CVSQTL+FZFSK--GBK1-0"/>
            </a:endParaRPr>
          </a:p>
        </p:txBody>
      </p:sp>
      <p:sp>
        <p:nvSpPr>
          <p:cNvPr id="866323" name="矩形"/>
          <p:cNvSpPr/>
          <p:nvPr/>
        </p:nvSpPr>
        <p:spPr bwMode="auto">
          <a:xfrm>
            <a:off x="500063" y="5572125"/>
            <a:ext cx="3463925" cy="230188"/>
          </a:xfrm>
          <a:prstGeom prst="rect">
            <a:avLst/>
          </a:prstGeom>
          <a:noFill/>
          <a:ln w="9525">
            <a:noFill/>
            <a:miter lim="800000"/>
          </a:ln>
        </p:spPr>
        <p:txBody>
          <a:bodyPr lIns="0" tIns="0" rIns="0" bIns="0">
            <a:spAutoFit/>
          </a:bodyPr>
          <a:lstStyle/>
          <a:p>
            <a:pPr eaLnBrk="0" hangingPunct="0">
              <a:lnSpc>
                <a:spcPts val="1800"/>
              </a:lnSpc>
            </a:pPr>
            <a:r>
              <a:rPr lang="zh-CN" altLang="en-US" sz="1600" b="1">
                <a:solidFill>
                  <a:srgbClr val="000000"/>
                </a:solidFill>
                <a:latin typeface="ERERNC+FZKTK--GBK1-0"/>
                <a:ea typeface="Arial" panose="020B0604020202020204" pitchFamily="34" charset="0"/>
                <a:cs typeface="ERERNC+FZKTK--GBK1-0"/>
              </a:rPr>
              <a:t>经营年限</a:t>
            </a:r>
            <a:r>
              <a:rPr lang="zh-CN" altLang="en-US" sz="1600">
                <a:solidFill>
                  <a:srgbClr val="000000"/>
                </a:solidFill>
                <a:latin typeface="ERERNC+FZKTK--GBK1-0"/>
                <a:ea typeface="Arial" panose="020B0604020202020204" pitchFamily="34" charset="0"/>
                <a:cs typeface="ERERNC+FZKTK--GBK1-0"/>
              </a:rPr>
              <a:t>：</a:t>
            </a:r>
            <a:r>
              <a:rPr lang="zh-CN" altLang="en-US" sz="1600">
                <a:solidFill>
                  <a:srgbClr val="000000"/>
                </a:solidFill>
                <a:latin typeface="CVSQTL+FZFSK--GBK1-0"/>
                <a:ea typeface="Arial" panose="020B0604020202020204" pitchFamily="34" charset="0"/>
                <a:cs typeface="CVSQTL+FZFSK--GBK1-0"/>
              </a:rPr>
              <a:t>基本政策准入</a:t>
            </a:r>
            <a:r>
              <a:rPr lang="en-US" altLang="zh-CN" sz="1600">
                <a:solidFill>
                  <a:srgbClr val="000000"/>
                </a:solidFill>
                <a:latin typeface="TENNWO+FZFSK--GBK1-0"/>
                <a:ea typeface="Arial" panose="020B0604020202020204" pitchFamily="34" charset="0"/>
                <a:cs typeface="TENNWO+FZFSK--GBK1-0"/>
              </a:rPr>
              <a:t>2</a:t>
            </a:r>
            <a:r>
              <a:rPr lang="zh-CN" altLang="en-US" sz="1600">
                <a:solidFill>
                  <a:srgbClr val="000000"/>
                </a:solidFill>
                <a:latin typeface="CVSQTL+FZFSK--GBK1-0"/>
                <a:ea typeface="Arial" panose="020B0604020202020204" pitchFamily="34" charset="0"/>
                <a:cs typeface="CVSQTL+FZFSK--GBK1-0"/>
              </a:rPr>
              <a:t>年</a:t>
            </a:r>
            <a:r>
              <a:rPr lang="en-US" altLang="zh-CN" sz="1600">
                <a:solidFill>
                  <a:srgbClr val="000000"/>
                </a:solidFill>
                <a:latin typeface="TENNWO+FZFSK--GBK1-0"/>
                <a:ea typeface="Arial" panose="020B0604020202020204" pitchFamily="34" charset="0"/>
                <a:cs typeface="TENNWO+FZFSK--GBK1-0"/>
              </a:rPr>
              <a:t>/</a:t>
            </a:r>
            <a:r>
              <a:rPr lang="zh-CN" altLang="en-US" sz="1600">
                <a:solidFill>
                  <a:srgbClr val="000000"/>
                </a:solidFill>
                <a:latin typeface="CVSQTL+FZFSK--GBK1-0"/>
                <a:ea typeface="Arial" panose="020B0604020202020204" pitchFamily="34" charset="0"/>
                <a:cs typeface="CVSQTL+FZFSK--GBK1-0"/>
              </a:rPr>
              <a:t>系统</a:t>
            </a:r>
            <a:endParaRPr lang="zh-CN" altLang="en-US" sz="1600">
              <a:solidFill>
                <a:srgbClr val="000000"/>
              </a:solidFill>
              <a:latin typeface="CVSQTL+FZFSK--GBK1-0"/>
              <a:ea typeface="Arial" panose="020B0604020202020204" pitchFamily="34" charset="0"/>
              <a:cs typeface="CVSQTL+FZFSK--GBK1-0"/>
            </a:endParaRPr>
          </a:p>
        </p:txBody>
      </p:sp>
      <p:sp>
        <p:nvSpPr>
          <p:cNvPr id="866324" name="矩形"/>
          <p:cNvSpPr/>
          <p:nvPr/>
        </p:nvSpPr>
        <p:spPr bwMode="auto">
          <a:xfrm>
            <a:off x="327025" y="6389688"/>
            <a:ext cx="260350" cy="141287"/>
          </a:xfrm>
          <a:prstGeom prst="rect">
            <a:avLst/>
          </a:prstGeom>
          <a:noFill/>
          <a:ln w="9525">
            <a:noFill/>
            <a:miter lim="800000"/>
          </a:ln>
        </p:spPr>
        <p:txBody>
          <a:bodyPr lIns="0" tIns="0" rIns="0" bIns="0">
            <a:spAutoFit/>
          </a:bodyPr>
          <a:lstStyle/>
          <a:p>
            <a:pPr eaLnBrk="0" hangingPunct="0">
              <a:lnSpc>
                <a:spcPts val="1115"/>
              </a:lnSpc>
            </a:pPr>
            <a:r>
              <a:rPr lang="en-US" altLang="zh-CN" sz="1000" b="1" i="1">
                <a:solidFill>
                  <a:srgbClr val="000000"/>
                </a:solidFill>
                <a:latin typeface="ECWWUD+Arial-BoldItalicMT"/>
                <a:ea typeface="Arial" panose="020B0604020202020204" pitchFamily="34" charset="0"/>
                <a:cs typeface="ECWWUD+Arial-BoldItalicMT"/>
              </a:rPr>
              <a:t>6</a:t>
            </a:r>
            <a:endParaRPr lang="zh-CN" altLang="en-US" sz="1000" b="1" i="1">
              <a:solidFill>
                <a:srgbClr val="000000"/>
              </a:solidFill>
              <a:latin typeface="ECWWUD+Arial-BoldItalicMT"/>
              <a:ea typeface="Arial" panose="020B0604020202020204" pitchFamily="34" charset="0"/>
              <a:cs typeface="ECWWUD+Arial-BoldItalic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67330" name="矩形"/>
          <p:cNvSpPr/>
          <p:nvPr/>
        </p:nvSpPr>
        <p:spPr bwMode="auto">
          <a:xfrm>
            <a:off x="0" y="0"/>
            <a:ext cx="9144000" cy="6858000"/>
          </a:xfrm>
          <a:prstGeom prst="rect">
            <a:avLst/>
          </a:prstGeom>
          <a:blipFill dpi="0" rotWithShape="1">
            <a:blip r:embed="rId1" cstate="email"/>
            <a:srcRect/>
            <a:stretch>
              <a:fillRect/>
            </a:stretch>
          </a:blipFill>
          <a:ln w="9525">
            <a:noFill/>
            <a:miter lim="800000"/>
          </a:ln>
        </p:spPr>
        <p:txBody>
          <a:bodyPr/>
          <a:lstStyle/>
          <a:p>
            <a:endParaRPr lang="zh-CN" altLang="en-US"/>
          </a:p>
        </p:txBody>
      </p:sp>
      <p:sp>
        <p:nvSpPr>
          <p:cNvPr id="867331" name="矩形"/>
          <p:cNvSpPr/>
          <p:nvPr/>
        </p:nvSpPr>
        <p:spPr bwMode="auto">
          <a:xfrm>
            <a:off x="555625" y="330200"/>
            <a:ext cx="4603750" cy="411163"/>
          </a:xfrm>
          <a:prstGeom prst="rect">
            <a:avLst/>
          </a:prstGeom>
          <a:noFill/>
          <a:ln w="9525">
            <a:noFill/>
            <a:miter lim="800000"/>
          </a:ln>
        </p:spPr>
        <p:txBody>
          <a:bodyPr lIns="0" tIns="0" rIns="0" bIns="0">
            <a:spAutoFit/>
          </a:bodyPr>
          <a:lstStyle/>
          <a:p>
            <a:pPr eaLnBrk="0" hangingPunct="0">
              <a:lnSpc>
                <a:spcPts val="3165"/>
              </a:lnSpc>
            </a:pPr>
            <a:r>
              <a:rPr lang="en-US" altLang="zh-CN" sz="2400" b="1">
                <a:solidFill>
                  <a:srgbClr val="FFFFFF"/>
                </a:solidFill>
                <a:latin typeface="SPBJCW+MicrosoftYaHei-Bold"/>
                <a:ea typeface="Arial" panose="020B0604020202020204" pitchFamily="34" charset="0"/>
                <a:cs typeface="SPBJCW+MicrosoftYaHei-Bold"/>
              </a:rPr>
              <a:t>2</a:t>
            </a:r>
            <a:r>
              <a:rPr lang="zh-CN" altLang="en-US" sz="2400" b="1">
                <a:solidFill>
                  <a:srgbClr val="FFFFFF"/>
                </a:solidFill>
                <a:latin typeface="SPBJCW+MicrosoftYaHei-Bold"/>
                <a:ea typeface="Arial" panose="020B0604020202020204" pitchFamily="34" charset="0"/>
                <a:cs typeface="SPBJCW+MicrosoftYaHei-Bold"/>
              </a:rPr>
              <a:t>、</a:t>
            </a:r>
            <a:r>
              <a:rPr lang="en-US" altLang="zh-CN" sz="2400">
                <a:solidFill>
                  <a:srgbClr val="FFFFFF"/>
                </a:solidFill>
                <a:ea typeface="Arial" panose="020B0604020202020204" pitchFamily="34" charset="0"/>
                <a:cs typeface="SPBJCW+MicrosoftYaHei-Bold"/>
              </a:rPr>
              <a:t> </a:t>
            </a:r>
            <a:r>
              <a:rPr lang="zh-CN" altLang="en-US" sz="2400" b="1">
                <a:solidFill>
                  <a:srgbClr val="FFFFFF"/>
                </a:solidFill>
                <a:latin typeface="OCGUWH+MicrosoftYaHei-Bold"/>
                <a:ea typeface="Arial" panose="020B0604020202020204" pitchFamily="34" charset="0"/>
                <a:cs typeface="OCGUWH+MicrosoftYaHei-Bold"/>
              </a:rPr>
              <a:t>优贷通政策</a:t>
            </a:r>
            <a:r>
              <a:rPr lang="en-US" altLang="zh-CN" sz="2400">
                <a:solidFill>
                  <a:srgbClr val="FFFFFF"/>
                </a:solidFill>
                <a:cs typeface="Arial" panose="020B0604020202020204" pitchFamily="34" charset="0"/>
              </a:rPr>
              <a:t> </a:t>
            </a:r>
            <a:r>
              <a:rPr lang="zh-CN" altLang="en-US" sz="2400">
                <a:solidFill>
                  <a:srgbClr val="FFFFFF"/>
                </a:solidFill>
                <a:latin typeface="GEAPMK+FZKTK--GBK1-0"/>
                <a:cs typeface="Arial" panose="020B0604020202020204" pitchFamily="34" charset="0"/>
              </a:rPr>
              <a:t>——额度核定</a:t>
            </a:r>
            <a:endParaRPr lang="zh-CN" altLang="en-US" sz="2400">
              <a:solidFill>
                <a:srgbClr val="FFFFFF"/>
              </a:solidFill>
              <a:latin typeface="GEAPMK+FZKTK--GBK1-0"/>
              <a:cs typeface="Arial" panose="020B0604020202020204" pitchFamily="34" charset="0"/>
            </a:endParaRPr>
          </a:p>
        </p:txBody>
      </p:sp>
      <p:sp>
        <p:nvSpPr>
          <p:cNvPr id="494" name="矩形"/>
          <p:cNvSpPr/>
          <p:nvPr/>
        </p:nvSpPr>
        <p:spPr>
          <a:xfrm>
            <a:off x="619125" y="1020763"/>
            <a:ext cx="9064625" cy="1020762"/>
          </a:xfrm>
          <a:prstGeom prst="rect">
            <a:avLst/>
          </a:prstGeom>
          <a:noFill/>
          <a:ln w="9525" cap="flat" cmpd="sng">
            <a:noFill/>
            <a:prstDash val="solid"/>
            <a:miter/>
          </a:ln>
        </p:spPr>
        <p:txBody>
          <a:bodyPr lIns="0" tIns="0" rIns="0" bIns="0">
            <a:spAutoFit/>
          </a:bodyPr>
          <a:lstStyle/>
          <a:p>
            <a:pPr marL="3810" eaLnBrk="0" fontAlgn="auto" hangingPunct="0">
              <a:lnSpc>
                <a:spcPts val="2700"/>
              </a:lnSpc>
              <a:spcBef>
                <a:spcPts val="0"/>
              </a:spcBef>
              <a:spcAft>
                <a:spcPts val="0"/>
              </a:spcAft>
              <a:defRPr/>
            </a:pPr>
            <a:r>
              <a:rPr lang="zh-CN" altLang="en-US" sz="2400" dirty="0">
                <a:solidFill>
                  <a:srgbClr val="FF0000"/>
                </a:solidFill>
                <a:latin typeface="JJNWWG+FZFSK--GBK1-0" charset="0"/>
                <a:ea typeface="Arial" panose="020B0604020202020204" pitchFamily="34" charset="0"/>
                <a:cs typeface="JJNWWG+FZFSK--GBK1-0" charset="0"/>
              </a:rPr>
              <a:t>额度核定</a:t>
            </a:r>
            <a:r>
              <a:rPr lang="en-US" altLang="zh-C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zh-CN" altLang="en-US" sz="2200" dirty="0">
                <a:solidFill>
                  <a:srgbClr val="000000"/>
                </a:solidFill>
                <a:latin typeface="JJNWWG+FZFSK--GBK1-0" charset="0"/>
                <a:ea typeface="Arial" panose="020B0604020202020204" pitchFamily="34" charset="0"/>
                <a:cs typeface="JJNWWG+FZFSK--GBK1-0" charset="0"/>
              </a:rPr>
              <a:t>根据客户的经营状况、资金需求、贷款用途、偿</a:t>
            </a:r>
            <a:endParaRPr lang="en-US" altLang="zh-CN" sz="2200" dirty="0">
              <a:solidFill>
                <a:srgbClr val="000000"/>
              </a:solidFill>
              <a:latin typeface="JJNWWG+FZFSK--GBK1-0" charset="0"/>
              <a:ea typeface="Arial" panose="020B0604020202020204" pitchFamily="34" charset="0"/>
              <a:cs typeface="JJNWWG+FZFSK--GBK1-0" charset="0"/>
            </a:endParaRPr>
          </a:p>
          <a:p>
            <a:pPr eaLnBrk="0" fontAlgn="auto" hangingPunct="0">
              <a:lnSpc>
                <a:spcPts val="2690"/>
              </a:lnSpc>
              <a:spcBef>
                <a:spcPts val="0"/>
              </a:spcBef>
              <a:spcAft>
                <a:spcPts val="0"/>
              </a:spcAft>
              <a:defRPr/>
            </a:pPr>
            <a:r>
              <a:rPr lang="zh-CN" altLang="en-US" sz="2200" dirty="0">
                <a:solidFill>
                  <a:srgbClr val="000000"/>
                </a:solidFill>
                <a:latin typeface="JJNWWG+FZFSK--GBK1-0" charset="0"/>
                <a:ea typeface="Arial" panose="020B0604020202020204" pitchFamily="34" charset="0"/>
                <a:cs typeface="JJNWWG+FZFSK--GBK1-0" charset="0"/>
              </a:rPr>
              <a:t>债能力、征信记录等，合理测算客户的授信额度和授信期限，符</a:t>
            </a:r>
            <a:endParaRPr lang="en-US" altLang="zh-CN" sz="2200" dirty="0">
              <a:solidFill>
                <a:srgbClr val="000000"/>
              </a:solidFill>
              <a:latin typeface="JJNWWG+FZFSK--GBK1-0" charset="0"/>
              <a:ea typeface="Arial" panose="020B0604020202020204" pitchFamily="34" charset="0"/>
              <a:cs typeface="JJNWWG+FZFSK--GBK1-0" charset="0"/>
            </a:endParaRPr>
          </a:p>
          <a:p>
            <a:pPr eaLnBrk="0" fontAlgn="auto" hangingPunct="0">
              <a:lnSpc>
                <a:spcPts val="2655"/>
              </a:lnSpc>
              <a:spcBef>
                <a:spcPts val="0"/>
              </a:spcBef>
              <a:spcAft>
                <a:spcPts val="0"/>
              </a:spcAft>
              <a:defRPr/>
            </a:pPr>
            <a:r>
              <a:rPr lang="zh-CN" altLang="en-US" sz="2200" dirty="0">
                <a:solidFill>
                  <a:srgbClr val="000000"/>
                </a:solidFill>
                <a:latin typeface="JJNWWG+FZFSK--GBK1-0" charset="0"/>
                <a:ea typeface="Arial" panose="020B0604020202020204" pitchFamily="34" charset="0"/>
                <a:cs typeface="JJNWWG+FZFSK--GBK1-0" charset="0"/>
              </a:rPr>
              <a:t>合优贷通准入条件的，按以下情况合理核定</a:t>
            </a:r>
            <a:r>
              <a:rPr lang="zh-CN" altLang="en-US" sz="2200" dirty="0">
                <a:solidFill>
                  <a:srgbClr val="FF0000"/>
                </a:solidFill>
                <a:latin typeface="JJNWWG+FZFSK--GBK1-0" charset="0"/>
                <a:ea typeface="Arial" panose="020B0604020202020204" pitchFamily="34" charset="0"/>
                <a:cs typeface="JJNWWG+FZFSK--GBK1-0" charset="0"/>
              </a:rPr>
              <a:t>信用额度</a:t>
            </a:r>
            <a:r>
              <a:rPr lang="zh-CN" altLang="en-US" sz="2200" dirty="0">
                <a:solidFill>
                  <a:srgbClr val="000000"/>
                </a:solidFill>
                <a:latin typeface="JJNWWG+FZFSK--GBK1-0" charset="0"/>
                <a:ea typeface="Arial" panose="020B0604020202020204" pitchFamily="34" charset="0"/>
                <a:cs typeface="JJNWWG+FZFSK--GBK1-0" charset="0"/>
              </a:rPr>
              <a:t>。</a:t>
            </a:r>
            <a:endParaRPr lang="zh-CN" altLang="en-US" sz="2200" dirty="0">
              <a:solidFill>
                <a:srgbClr val="000000"/>
              </a:solidFill>
              <a:latin typeface="JJNWWG+FZFSK--GBK1-0" charset="0"/>
              <a:ea typeface="Arial" panose="020B0604020202020204" pitchFamily="34" charset="0"/>
              <a:cs typeface="JJNWWG+FZFSK--GBK1-0" charset="0"/>
            </a:endParaRPr>
          </a:p>
        </p:txBody>
      </p:sp>
      <p:sp>
        <p:nvSpPr>
          <p:cNvPr id="867333" name="矩形"/>
          <p:cNvSpPr/>
          <p:nvPr/>
        </p:nvSpPr>
        <p:spPr bwMode="auto">
          <a:xfrm>
            <a:off x="2906713" y="2454275"/>
            <a:ext cx="1601787" cy="385763"/>
          </a:xfrm>
          <a:prstGeom prst="rect">
            <a:avLst/>
          </a:prstGeom>
          <a:noFill/>
          <a:ln w="9525">
            <a:noFill/>
            <a:miter lim="800000"/>
          </a:ln>
        </p:spPr>
        <p:txBody>
          <a:bodyPr lIns="0" tIns="0" rIns="0" bIns="0">
            <a:spAutoFit/>
          </a:bodyPr>
          <a:lstStyle/>
          <a:p>
            <a:pPr eaLnBrk="0" hangingPunct="0">
              <a:lnSpc>
                <a:spcPts val="3040"/>
              </a:lnSpc>
            </a:pPr>
            <a:r>
              <a:rPr lang="zh-CN" altLang="en-US" sz="2800">
                <a:solidFill>
                  <a:srgbClr val="FFFFFF"/>
                </a:solidFill>
                <a:latin typeface="GEAPMK+FZKTK--GBK1-0"/>
                <a:ea typeface="Arial" panose="020B0604020202020204" pitchFamily="34" charset="0"/>
                <a:cs typeface="GEAPMK+FZKTK--GBK1-0"/>
              </a:rPr>
              <a:t>小企业</a:t>
            </a:r>
            <a:endParaRPr lang="zh-CN" altLang="en-US" sz="2800">
              <a:solidFill>
                <a:srgbClr val="FFFFFF"/>
              </a:solidFill>
              <a:latin typeface="GEAPMK+FZKTK--GBK1-0"/>
              <a:ea typeface="Arial" panose="020B0604020202020204" pitchFamily="34" charset="0"/>
              <a:cs typeface="GEAPMK+FZKTK--GBK1-0"/>
            </a:endParaRPr>
          </a:p>
        </p:txBody>
      </p:sp>
      <p:sp>
        <p:nvSpPr>
          <p:cNvPr id="867334" name="矩形"/>
          <p:cNvSpPr/>
          <p:nvPr/>
        </p:nvSpPr>
        <p:spPr bwMode="auto">
          <a:xfrm>
            <a:off x="7423150" y="2466975"/>
            <a:ext cx="1346200" cy="385763"/>
          </a:xfrm>
          <a:prstGeom prst="rect">
            <a:avLst/>
          </a:prstGeom>
          <a:noFill/>
          <a:ln w="9525">
            <a:noFill/>
            <a:miter lim="800000"/>
          </a:ln>
        </p:spPr>
        <p:txBody>
          <a:bodyPr lIns="0" tIns="0" rIns="0" bIns="0">
            <a:spAutoFit/>
          </a:bodyPr>
          <a:lstStyle/>
          <a:p>
            <a:pPr eaLnBrk="0" hangingPunct="0">
              <a:lnSpc>
                <a:spcPts val="3040"/>
              </a:lnSpc>
            </a:pPr>
            <a:r>
              <a:rPr lang="zh-CN" altLang="en-US" sz="2800">
                <a:solidFill>
                  <a:srgbClr val="FFFFFF"/>
                </a:solidFill>
                <a:latin typeface="GEAPMK+FZKTK--GBK1-0"/>
                <a:ea typeface="Arial" panose="020B0604020202020204" pitchFamily="34" charset="0"/>
                <a:cs typeface="GEAPMK+FZKTK--GBK1-0"/>
              </a:rPr>
              <a:t>个</a:t>
            </a:r>
            <a:r>
              <a:rPr lang="en-US" altLang="zh-CN" sz="2800">
                <a:solidFill>
                  <a:srgbClr val="FFFFFF"/>
                </a:solidFill>
                <a:ea typeface="Arial" panose="020B0604020202020204" pitchFamily="34" charset="0"/>
                <a:cs typeface="GEAPMK+FZKTK--GBK1-0"/>
              </a:rPr>
              <a:t> </a:t>
            </a:r>
            <a:r>
              <a:rPr lang="zh-CN" altLang="en-US" sz="2800">
                <a:solidFill>
                  <a:srgbClr val="FFFFFF"/>
                </a:solidFill>
                <a:latin typeface="GEAPMK+FZKTK--GBK1-0"/>
                <a:ea typeface="Arial" panose="020B0604020202020204" pitchFamily="34" charset="0"/>
                <a:cs typeface="GEAPMK+FZKTK--GBK1-0"/>
              </a:rPr>
              <a:t>人</a:t>
            </a:r>
            <a:endParaRPr lang="zh-CN" altLang="en-US" sz="2800">
              <a:solidFill>
                <a:srgbClr val="FFFFFF"/>
              </a:solidFill>
              <a:latin typeface="GEAPMK+FZKTK--GBK1-0"/>
              <a:ea typeface="Arial" panose="020B0604020202020204" pitchFamily="34" charset="0"/>
              <a:cs typeface="GEAPMK+FZKTK--GBK1-0"/>
            </a:endParaRPr>
          </a:p>
        </p:txBody>
      </p:sp>
      <p:sp>
        <p:nvSpPr>
          <p:cNvPr id="867335" name="矩形"/>
          <p:cNvSpPr/>
          <p:nvPr/>
        </p:nvSpPr>
        <p:spPr bwMode="auto">
          <a:xfrm>
            <a:off x="736600" y="3324225"/>
            <a:ext cx="3717925" cy="984250"/>
          </a:xfrm>
          <a:prstGeom prst="rect">
            <a:avLst/>
          </a:prstGeom>
          <a:noFill/>
          <a:ln w="9525">
            <a:noFill/>
            <a:miter lim="800000"/>
          </a:ln>
        </p:spPr>
        <p:txBody>
          <a:bodyPr lIns="0" tIns="0" rIns="0" bIns="0">
            <a:spAutoFit/>
          </a:bodyPr>
          <a:lstStyle/>
          <a:p>
            <a:pPr eaLnBrk="0" hangingPunct="0">
              <a:lnSpc>
                <a:spcPts val="2475"/>
              </a:lnSpc>
            </a:pPr>
            <a:r>
              <a:rPr lang="zh-CN" altLang="en-US" sz="2200">
                <a:solidFill>
                  <a:srgbClr val="000000"/>
                </a:solidFill>
                <a:latin typeface="JJNWWG+FZFSK--GBK1-0"/>
                <a:ea typeface="Arial" panose="020B0604020202020204" pitchFamily="34" charset="0"/>
                <a:cs typeface="JJNWWG+FZFSK--GBK1-0"/>
              </a:rPr>
              <a:t>优贷通信用额度</a:t>
            </a:r>
            <a:r>
              <a:rPr lang="zh-CN" altLang="en-US" sz="2200" b="1">
                <a:solidFill>
                  <a:srgbClr val="000000"/>
                </a:solidFill>
                <a:latin typeface="GRETIK+TimesNewRomanPS-BoldMT"/>
                <a:ea typeface="Arial" panose="020B0604020202020204" pitchFamily="34" charset="0"/>
                <a:cs typeface="GRETIK+TimesNewRomanPS-BoldMT"/>
              </a:rPr>
              <a:t>≤</a:t>
            </a:r>
            <a:r>
              <a:rPr lang="zh-CN" altLang="en-US" sz="2200">
                <a:solidFill>
                  <a:srgbClr val="000000"/>
                </a:solidFill>
                <a:latin typeface="JJNWWG+FZFSK--GBK1-0"/>
                <a:ea typeface="Arial" panose="020B0604020202020204" pitchFamily="34" charset="0"/>
                <a:cs typeface="JJNWWG+FZFSK--GBK1-0"/>
              </a:rPr>
              <a:t>客户在我</a:t>
            </a:r>
            <a:endParaRPr lang="en-US" altLang="zh-CN" sz="2200">
              <a:solidFill>
                <a:srgbClr val="000000"/>
              </a:solidFill>
              <a:latin typeface="JJNWWG+FZFSK--GBK1-0"/>
              <a:ea typeface="Arial" panose="020B0604020202020204" pitchFamily="34" charset="0"/>
              <a:cs typeface="JJNWWG+FZFSK--GBK1-0"/>
            </a:endParaRPr>
          </a:p>
          <a:p>
            <a:pPr eaLnBrk="0" hangingPunct="0">
              <a:lnSpc>
                <a:spcPts val="2640"/>
              </a:lnSpc>
            </a:pPr>
            <a:r>
              <a:rPr lang="zh-CN" altLang="en-US" sz="2200">
                <a:solidFill>
                  <a:srgbClr val="000000"/>
                </a:solidFill>
                <a:latin typeface="JJNWWG+FZFSK--GBK1-0"/>
                <a:ea typeface="Arial" panose="020B0604020202020204" pitchFamily="34" charset="0"/>
                <a:cs typeface="JJNWWG+FZFSK--GBK1-0"/>
              </a:rPr>
              <a:t>行授信申请前</a:t>
            </a:r>
            <a:r>
              <a:rPr lang="en-US" altLang="zh-CN" sz="2200">
                <a:solidFill>
                  <a:srgbClr val="000000"/>
                </a:solidFill>
                <a:latin typeface="JWVLBM+TimesNewRomanPSMT"/>
                <a:ea typeface="Arial" panose="020B0604020202020204" pitchFamily="34" charset="0"/>
                <a:cs typeface="JWVLBM+TimesNewRomanPSMT"/>
              </a:rPr>
              <a:t>6</a:t>
            </a:r>
            <a:r>
              <a:rPr lang="zh-CN" altLang="en-US" sz="2200">
                <a:solidFill>
                  <a:srgbClr val="000000"/>
                </a:solidFill>
                <a:latin typeface="JJNWWG+FZFSK--GBK1-0"/>
                <a:ea typeface="Arial" panose="020B0604020202020204" pitchFamily="34" charset="0"/>
                <a:cs typeface="JJNWWG+FZFSK--GBK1-0"/>
              </a:rPr>
              <a:t>个月日均资</a:t>
            </a:r>
            <a:endParaRPr lang="en-US" altLang="zh-CN" sz="2200">
              <a:solidFill>
                <a:srgbClr val="000000"/>
              </a:solidFill>
              <a:latin typeface="JJNWWG+FZFSK--GBK1-0"/>
              <a:ea typeface="Arial" panose="020B0604020202020204" pitchFamily="34" charset="0"/>
              <a:cs typeface="JJNWWG+FZFSK--GBK1-0"/>
            </a:endParaRPr>
          </a:p>
          <a:p>
            <a:pPr eaLnBrk="0" hangingPunct="0">
              <a:lnSpc>
                <a:spcPts val="2640"/>
              </a:lnSpc>
            </a:pPr>
            <a:r>
              <a:rPr lang="zh-CN" altLang="en-US" sz="2200">
                <a:solidFill>
                  <a:srgbClr val="000000"/>
                </a:solidFill>
                <a:latin typeface="JJNWWG+FZFSK--GBK1-0"/>
                <a:ea typeface="Arial" panose="020B0604020202020204" pitchFamily="34" charset="0"/>
                <a:cs typeface="JJNWWG+FZFSK--GBK1-0"/>
              </a:rPr>
              <a:t>金沉淀余额的</a:t>
            </a:r>
            <a:r>
              <a:rPr lang="en-US" altLang="zh-CN" sz="2200">
                <a:solidFill>
                  <a:srgbClr val="000000"/>
                </a:solidFill>
                <a:latin typeface="JWVLBM+TimesNewRomanPSMT"/>
                <a:ea typeface="Arial" panose="020B0604020202020204" pitchFamily="34" charset="0"/>
                <a:cs typeface="JWVLBM+TimesNewRomanPSMT"/>
              </a:rPr>
              <a:t>1/2</a:t>
            </a:r>
            <a:endParaRPr lang="zh-CN" altLang="en-US" sz="2200">
              <a:solidFill>
                <a:srgbClr val="000000"/>
              </a:solidFill>
              <a:latin typeface="JWVLBM+TimesNewRomanPSMT"/>
              <a:ea typeface="Arial" panose="020B0604020202020204" pitchFamily="34" charset="0"/>
              <a:cs typeface="JWVLBM+TimesNewRomanPSMT"/>
            </a:endParaRPr>
          </a:p>
        </p:txBody>
      </p:sp>
      <p:sp>
        <p:nvSpPr>
          <p:cNvPr id="867336" name="矩形"/>
          <p:cNvSpPr/>
          <p:nvPr/>
        </p:nvSpPr>
        <p:spPr bwMode="auto">
          <a:xfrm>
            <a:off x="4992688" y="3359150"/>
            <a:ext cx="3716337" cy="984250"/>
          </a:xfrm>
          <a:prstGeom prst="rect">
            <a:avLst/>
          </a:prstGeom>
          <a:noFill/>
          <a:ln w="9525">
            <a:noFill/>
            <a:miter lim="800000"/>
          </a:ln>
        </p:spPr>
        <p:txBody>
          <a:bodyPr lIns="0" tIns="0" rIns="0" bIns="0">
            <a:spAutoFit/>
          </a:bodyPr>
          <a:lstStyle/>
          <a:p>
            <a:pPr eaLnBrk="0" hangingPunct="0">
              <a:lnSpc>
                <a:spcPts val="2475"/>
              </a:lnSpc>
            </a:pPr>
            <a:r>
              <a:rPr lang="zh-CN" altLang="en-US" sz="2200">
                <a:solidFill>
                  <a:srgbClr val="000000"/>
                </a:solidFill>
                <a:latin typeface="JJNWWG+FZFSK--GBK1-0"/>
                <a:ea typeface="Arial" panose="020B0604020202020204" pitchFamily="34" charset="0"/>
                <a:cs typeface="JJNWWG+FZFSK--GBK1-0"/>
              </a:rPr>
              <a:t>优贷通信用额度</a:t>
            </a:r>
            <a:r>
              <a:rPr lang="zh-CN" altLang="en-US" sz="2200" b="1">
                <a:solidFill>
                  <a:srgbClr val="000000"/>
                </a:solidFill>
                <a:latin typeface="GRETIK+TimesNewRomanPS-BoldMT"/>
                <a:ea typeface="Arial" panose="020B0604020202020204" pitchFamily="34" charset="0"/>
                <a:cs typeface="GRETIK+TimesNewRomanPS-BoldMT"/>
              </a:rPr>
              <a:t>≤</a:t>
            </a:r>
            <a:r>
              <a:rPr lang="zh-CN" altLang="en-US" sz="2200">
                <a:solidFill>
                  <a:srgbClr val="000000"/>
                </a:solidFill>
                <a:latin typeface="JJNWWG+FZFSK--GBK1-0"/>
                <a:ea typeface="Arial" panose="020B0604020202020204" pitchFamily="34" charset="0"/>
                <a:cs typeface="JJNWWG+FZFSK--GBK1-0"/>
              </a:rPr>
              <a:t>客户在我</a:t>
            </a:r>
            <a:endParaRPr lang="en-US" altLang="zh-CN" sz="2200">
              <a:solidFill>
                <a:srgbClr val="000000"/>
              </a:solidFill>
              <a:latin typeface="JJNWWG+FZFSK--GBK1-0"/>
              <a:ea typeface="Arial" panose="020B0604020202020204" pitchFamily="34" charset="0"/>
              <a:cs typeface="JJNWWG+FZFSK--GBK1-0"/>
            </a:endParaRPr>
          </a:p>
          <a:p>
            <a:pPr eaLnBrk="0" hangingPunct="0">
              <a:lnSpc>
                <a:spcPts val="2640"/>
              </a:lnSpc>
            </a:pPr>
            <a:r>
              <a:rPr lang="zh-CN" altLang="en-US" sz="2200">
                <a:solidFill>
                  <a:srgbClr val="000000"/>
                </a:solidFill>
                <a:latin typeface="JJNWWG+FZFSK--GBK1-0"/>
                <a:ea typeface="Arial" panose="020B0604020202020204" pitchFamily="34" charset="0"/>
                <a:cs typeface="JJNWWG+FZFSK--GBK1-0"/>
              </a:rPr>
              <a:t>行授信申请前</a:t>
            </a:r>
            <a:r>
              <a:rPr lang="en-US" altLang="zh-CN" sz="2200">
                <a:solidFill>
                  <a:srgbClr val="000000"/>
                </a:solidFill>
                <a:latin typeface="JWVLBM+TimesNewRomanPSMT"/>
                <a:ea typeface="Arial" panose="020B0604020202020204" pitchFamily="34" charset="0"/>
                <a:cs typeface="JWVLBM+TimesNewRomanPSMT"/>
              </a:rPr>
              <a:t>6</a:t>
            </a:r>
            <a:r>
              <a:rPr lang="zh-CN" altLang="en-US" sz="2200">
                <a:solidFill>
                  <a:srgbClr val="000000"/>
                </a:solidFill>
                <a:latin typeface="JJNWWG+FZFSK--GBK1-0"/>
                <a:ea typeface="Arial" panose="020B0604020202020204" pitchFamily="34" charset="0"/>
                <a:cs typeface="JJNWWG+FZFSK--GBK1-0"/>
              </a:rPr>
              <a:t>个月日均资</a:t>
            </a:r>
            <a:endParaRPr lang="en-US" altLang="zh-CN" sz="2200">
              <a:solidFill>
                <a:srgbClr val="000000"/>
              </a:solidFill>
              <a:latin typeface="JJNWWG+FZFSK--GBK1-0"/>
              <a:ea typeface="Arial" panose="020B0604020202020204" pitchFamily="34" charset="0"/>
              <a:cs typeface="JJNWWG+FZFSK--GBK1-0"/>
            </a:endParaRPr>
          </a:p>
          <a:p>
            <a:pPr eaLnBrk="0" hangingPunct="0">
              <a:lnSpc>
                <a:spcPts val="2640"/>
              </a:lnSpc>
            </a:pPr>
            <a:r>
              <a:rPr lang="zh-CN" altLang="en-US" sz="2200">
                <a:solidFill>
                  <a:srgbClr val="000000"/>
                </a:solidFill>
                <a:latin typeface="JJNWWG+FZFSK--GBK1-0"/>
                <a:ea typeface="Arial" panose="020B0604020202020204" pitchFamily="34" charset="0"/>
                <a:cs typeface="JJNWWG+FZFSK--GBK1-0"/>
              </a:rPr>
              <a:t>金沉淀余额的</a:t>
            </a:r>
            <a:r>
              <a:rPr lang="en-US" altLang="zh-CN" sz="2200">
                <a:solidFill>
                  <a:srgbClr val="000000"/>
                </a:solidFill>
                <a:latin typeface="JWVLBM+TimesNewRomanPSMT"/>
                <a:ea typeface="Arial" panose="020B0604020202020204" pitchFamily="34" charset="0"/>
                <a:cs typeface="JWVLBM+TimesNewRomanPSMT"/>
              </a:rPr>
              <a:t>1/2</a:t>
            </a:r>
            <a:endParaRPr lang="zh-CN" altLang="en-US" sz="2200">
              <a:solidFill>
                <a:srgbClr val="000000"/>
              </a:solidFill>
              <a:latin typeface="JWVLBM+TimesNewRomanPSMT"/>
              <a:ea typeface="Arial" panose="020B0604020202020204" pitchFamily="34" charset="0"/>
              <a:cs typeface="JWVLBM+TimesNewRomanPSMT"/>
            </a:endParaRPr>
          </a:p>
        </p:txBody>
      </p:sp>
      <p:sp>
        <p:nvSpPr>
          <p:cNvPr id="867337" name="矩形"/>
          <p:cNvSpPr/>
          <p:nvPr/>
        </p:nvSpPr>
        <p:spPr bwMode="auto">
          <a:xfrm>
            <a:off x="2135188" y="4335463"/>
            <a:ext cx="636587" cy="307975"/>
          </a:xfrm>
          <a:prstGeom prst="rect">
            <a:avLst/>
          </a:prstGeom>
          <a:noFill/>
          <a:ln w="9525">
            <a:noFill/>
            <a:miter lim="800000"/>
          </a:ln>
        </p:spPr>
        <p:txBody>
          <a:bodyPr lIns="0" tIns="0" rIns="0" bIns="0">
            <a:spAutoFit/>
          </a:bodyPr>
          <a:lstStyle/>
          <a:p>
            <a:pPr eaLnBrk="0" hangingPunct="0">
              <a:lnSpc>
                <a:spcPts val="2425"/>
              </a:lnSpc>
            </a:pPr>
            <a:r>
              <a:rPr lang="en-US" altLang="zh-CN" sz="2200">
                <a:solidFill>
                  <a:srgbClr val="000000"/>
                </a:solidFill>
                <a:latin typeface="JWVLBM+TimesNewRomanPSMT"/>
                <a:ea typeface="Arial" panose="020B0604020202020204" pitchFamily="34" charset="0"/>
                <a:cs typeface="JWVLBM+TimesNewRomanPSMT"/>
              </a:rPr>
              <a:t>&amp;</a:t>
            </a:r>
            <a:endParaRPr lang="zh-CN" altLang="en-US" sz="2200">
              <a:solidFill>
                <a:srgbClr val="000000"/>
              </a:solidFill>
              <a:latin typeface="JWVLBM+TimesNewRomanPSMT"/>
              <a:ea typeface="Arial" panose="020B0604020202020204" pitchFamily="34" charset="0"/>
              <a:cs typeface="JWVLBM+TimesNewRomanPSMT"/>
            </a:endParaRPr>
          </a:p>
        </p:txBody>
      </p:sp>
      <p:sp>
        <p:nvSpPr>
          <p:cNvPr id="867338" name="矩形"/>
          <p:cNvSpPr/>
          <p:nvPr/>
        </p:nvSpPr>
        <p:spPr bwMode="auto">
          <a:xfrm>
            <a:off x="6391275" y="4368800"/>
            <a:ext cx="635000" cy="309563"/>
          </a:xfrm>
          <a:prstGeom prst="rect">
            <a:avLst/>
          </a:prstGeom>
          <a:noFill/>
          <a:ln w="9525">
            <a:noFill/>
            <a:miter lim="800000"/>
          </a:ln>
        </p:spPr>
        <p:txBody>
          <a:bodyPr lIns="0" tIns="0" rIns="0" bIns="0">
            <a:spAutoFit/>
          </a:bodyPr>
          <a:lstStyle/>
          <a:p>
            <a:pPr eaLnBrk="0" hangingPunct="0">
              <a:lnSpc>
                <a:spcPts val="2440"/>
              </a:lnSpc>
            </a:pPr>
            <a:r>
              <a:rPr lang="en-US" altLang="zh-CN" sz="2200">
                <a:solidFill>
                  <a:srgbClr val="000000"/>
                </a:solidFill>
                <a:latin typeface="JWVLBM+TimesNewRomanPSMT"/>
                <a:ea typeface="Arial" panose="020B0604020202020204" pitchFamily="34" charset="0"/>
                <a:cs typeface="JWVLBM+TimesNewRomanPSMT"/>
              </a:rPr>
              <a:t>&amp;</a:t>
            </a:r>
            <a:endParaRPr lang="zh-CN" altLang="en-US" sz="2200">
              <a:solidFill>
                <a:srgbClr val="000000"/>
              </a:solidFill>
              <a:latin typeface="JWVLBM+TimesNewRomanPSMT"/>
              <a:ea typeface="Arial" panose="020B0604020202020204" pitchFamily="34" charset="0"/>
              <a:cs typeface="JWVLBM+TimesNewRomanPSMT"/>
            </a:endParaRPr>
          </a:p>
        </p:txBody>
      </p:sp>
      <p:sp>
        <p:nvSpPr>
          <p:cNvPr id="867339" name="矩形"/>
          <p:cNvSpPr/>
          <p:nvPr/>
        </p:nvSpPr>
        <p:spPr bwMode="auto">
          <a:xfrm>
            <a:off x="736600" y="4665663"/>
            <a:ext cx="3235325" cy="314325"/>
          </a:xfrm>
          <a:prstGeom prst="rect">
            <a:avLst/>
          </a:prstGeom>
          <a:noFill/>
          <a:ln w="9525">
            <a:noFill/>
            <a:miter lim="800000"/>
          </a:ln>
        </p:spPr>
        <p:txBody>
          <a:bodyPr lIns="0" tIns="0" rIns="0" bIns="0">
            <a:spAutoFit/>
          </a:bodyPr>
          <a:lstStyle/>
          <a:p>
            <a:pPr eaLnBrk="0" hangingPunct="0">
              <a:lnSpc>
                <a:spcPts val="2475"/>
              </a:lnSpc>
            </a:pPr>
            <a:r>
              <a:rPr lang="zh-CN" altLang="en-US" sz="2200">
                <a:solidFill>
                  <a:srgbClr val="000000"/>
                </a:solidFill>
                <a:latin typeface="JJNWWG+FZFSK--GBK1-0"/>
                <a:ea typeface="Arial" panose="020B0604020202020204" pitchFamily="34" charset="0"/>
                <a:cs typeface="JJNWWG+FZFSK--GBK1-0"/>
              </a:rPr>
              <a:t>优贷通信用额度</a:t>
            </a:r>
            <a:r>
              <a:rPr lang="zh-CN" altLang="en-US" sz="2200" b="1">
                <a:solidFill>
                  <a:srgbClr val="000000"/>
                </a:solidFill>
                <a:latin typeface="GRETIK+TimesNewRomanPS-BoldMT"/>
                <a:ea typeface="Arial" panose="020B0604020202020204" pitchFamily="34" charset="0"/>
                <a:cs typeface="GRETIK+TimesNewRomanPS-BoldMT"/>
              </a:rPr>
              <a:t>≤</a:t>
            </a:r>
            <a:r>
              <a:rPr lang="en-US" altLang="zh-CN" sz="2200">
                <a:solidFill>
                  <a:srgbClr val="000000"/>
                </a:solidFill>
                <a:latin typeface="JWVLBM+TimesNewRomanPSMT"/>
                <a:ea typeface="Arial" panose="020B0604020202020204" pitchFamily="34" charset="0"/>
                <a:cs typeface="JWVLBM+TimesNewRomanPSMT"/>
              </a:rPr>
              <a:t>500</a:t>
            </a:r>
            <a:r>
              <a:rPr lang="zh-CN" altLang="en-US" sz="2200">
                <a:solidFill>
                  <a:srgbClr val="000000"/>
                </a:solidFill>
                <a:latin typeface="JJNWWG+FZFSK--GBK1-0"/>
                <a:ea typeface="Arial" panose="020B0604020202020204" pitchFamily="34" charset="0"/>
                <a:cs typeface="JJNWWG+FZFSK--GBK1-0"/>
              </a:rPr>
              <a:t>万</a:t>
            </a:r>
            <a:endParaRPr lang="zh-CN" altLang="en-US" sz="2200">
              <a:solidFill>
                <a:srgbClr val="000000"/>
              </a:solidFill>
              <a:latin typeface="JJNWWG+FZFSK--GBK1-0"/>
              <a:ea typeface="Arial" panose="020B0604020202020204" pitchFamily="34" charset="0"/>
              <a:cs typeface="JJNWWG+FZFSK--GBK1-0"/>
            </a:endParaRPr>
          </a:p>
        </p:txBody>
      </p:sp>
      <p:sp>
        <p:nvSpPr>
          <p:cNvPr id="867340" name="矩形"/>
          <p:cNvSpPr/>
          <p:nvPr/>
        </p:nvSpPr>
        <p:spPr bwMode="auto">
          <a:xfrm>
            <a:off x="4992688" y="4700588"/>
            <a:ext cx="3233737" cy="314325"/>
          </a:xfrm>
          <a:prstGeom prst="rect">
            <a:avLst/>
          </a:prstGeom>
          <a:noFill/>
          <a:ln w="9525">
            <a:noFill/>
            <a:miter lim="800000"/>
          </a:ln>
        </p:spPr>
        <p:txBody>
          <a:bodyPr lIns="0" tIns="0" rIns="0" bIns="0">
            <a:spAutoFit/>
          </a:bodyPr>
          <a:lstStyle/>
          <a:p>
            <a:pPr eaLnBrk="0" hangingPunct="0">
              <a:lnSpc>
                <a:spcPts val="2475"/>
              </a:lnSpc>
            </a:pPr>
            <a:r>
              <a:rPr lang="zh-CN" altLang="en-US" sz="2200">
                <a:solidFill>
                  <a:srgbClr val="000000"/>
                </a:solidFill>
                <a:latin typeface="JJNWWG+FZFSK--GBK1-0"/>
                <a:ea typeface="Arial" panose="020B0604020202020204" pitchFamily="34" charset="0"/>
                <a:cs typeface="JJNWWG+FZFSK--GBK1-0"/>
              </a:rPr>
              <a:t>优贷通信用额度</a:t>
            </a:r>
            <a:r>
              <a:rPr lang="zh-CN" altLang="en-US" sz="2200" b="1">
                <a:solidFill>
                  <a:srgbClr val="000000"/>
                </a:solidFill>
                <a:latin typeface="GRETIK+TimesNewRomanPS-BoldMT"/>
                <a:ea typeface="Arial" panose="020B0604020202020204" pitchFamily="34" charset="0"/>
                <a:cs typeface="GRETIK+TimesNewRomanPS-BoldMT"/>
              </a:rPr>
              <a:t>≤</a:t>
            </a:r>
            <a:r>
              <a:rPr lang="en-US" altLang="zh-CN" sz="2200">
                <a:solidFill>
                  <a:srgbClr val="000000"/>
                </a:solidFill>
                <a:latin typeface="JWVLBM+TimesNewRomanPSMT"/>
                <a:ea typeface="Arial" panose="020B0604020202020204" pitchFamily="34" charset="0"/>
                <a:cs typeface="JWVLBM+TimesNewRomanPSMT"/>
              </a:rPr>
              <a:t>100</a:t>
            </a:r>
            <a:r>
              <a:rPr lang="zh-CN" altLang="en-US" sz="2200">
                <a:solidFill>
                  <a:srgbClr val="000000"/>
                </a:solidFill>
                <a:latin typeface="JJNWWG+FZFSK--GBK1-0"/>
                <a:ea typeface="Arial" panose="020B0604020202020204" pitchFamily="34" charset="0"/>
                <a:cs typeface="JJNWWG+FZFSK--GBK1-0"/>
              </a:rPr>
              <a:t>万</a:t>
            </a:r>
            <a:endParaRPr lang="zh-CN" altLang="en-US" sz="2200">
              <a:solidFill>
                <a:srgbClr val="000000"/>
              </a:solidFill>
              <a:latin typeface="JJNWWG+FZFSK--GBK1-0"/>
              <a:ea typeface="Arial" panose="020B0604020202020204" pitchFamily="34" charset="0"/>
              <a:cs typeface="JJNWWG+FZFSK--GBK1-0"/>
            </a:endParaRPr>
          </a:p>
        </p:txBody>
      </p:sp>
      <p:sp>
        <p:nvSpPr>
          <p:cNvPr id="867341" name="矩形"/>
          <p:cNvSpPr/>
          <p:nvPr/>
        </p:nvSpPr>
        <p:spPr bwMode="auto">
          <a:xfrm>
            <a:off x="327025" y="6389688"/>
            <a:ext cx="330200" cy="141287"/>
          </a:xfrm>
          <a:prstGeom prst="rect">
            <a:avLst/>
          </a:prstGeom>
          <a:noFill/>
          <a:ln w="9525">
            <a:noFill/>
            <a:miter lim="800000"/>
          </a:ln>
        </p:spPr>
        <p:txBody>
          <a:bodyPr lIns="0" tIns="0" rIns="0" bIns="0">
            <a:spAutoFit/>
          </a:bodyPr>
          <a:lstStyle/>
          <a:p>
            <a:pPr eaLnBrk="0" hangingPunct="0">
              <a:lnSpc>
                <a:spcPts val="1115"/>
              </a:lnSpc>
            </a:pPr>
            <a:r>
              <a:rPr lang="en-US" altLang="zh-CN" sz="1000" b="1" i="1">
                <a:solidFill>
                  <a:srgbClr val="000000"/>
                </a:solidFill>
                <a:latin typeface="GCAEAI+Arial-BoldItalicMT"/>
                <a:ea typeface="Arial" panose="020B0604020202020204" pitchFamily="34" charset="0"/>
                <a:cs typeface="GCAEAI+Arial-BoldItalicMT"/>
              </a:rPr>
              <a:t>10</a:t>
            </a:r>
            <a:endParaRPr lang="zh-CN" altLang="en-US" sz="1000" b="1" i="1">
              <a:solidFill>
                <a:srgbClr val="000000"/>
              </a:solidFill>
              <a:latin typeface="GCAEAI+Arial-BoldItalicMT"/>
              <a:ea typeface="Arial" panose="020B0604020202020204" pitchFamily="34" charset="0"/>
              <a:cs typeface="GCAEAI+Arial-BoldItalic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354" name="Picture 2"/>
          <p:cNvPicPr>
            <a:picLocks noChangeAspect="1" noChangeArrowheads="1"/>
          </p:cNvPicPr>
          <p:nvPr/>
        </p:nvPicPr>
        <p:blipFill>
          <a:blip r:embed="rId1" cstate="email"/>
          <a:srcRect/>
          <a:stretch>
            <a:fillRect/>
          </a:stretch>
        </p:blipFill>
        <p:spPr bwMode="auto">
          <a:xfrm>
            <a:off x="4405313" y="6397625"/>
            <a:ext cx="2936875" cy="311150"/>
          </a:xfrm>
          <a:prstGeom prst="rect">
            <a:avLst/>
          </a:prstGeom>
          <a:noFill/>
          <a:ln w="9525">
            <a:noFill/>
            <a:miter lim="800000"/>
            <a:headEnd/>
            <a:tailEnd/>
          </a:ln>
        </p:spPr>
      </p:pic>
      <p:sp>
        <p:nvSpPr>
          <p:cNvPr id="868355" name="标题 81"/>
          <p:cNvSpPr>
            <a:spLocks noGrp="1" noChangeArrowheads="1"/>
          </p:cNvSpPr>
          <p:nvPr>
            <p:ph type="title"/>
          </p:nvPr>
        </p:nvSpPr>
        <p:spPr>
          <a:xfrm>
            <a:off x="279400" y="190500"/>
            <a:ext cx="8788400" cy="841375"/>
          </a:xfrm>
        </p:spPr>
        <p:txBody>
          <a:bodyPr/>
          <a:lstStyle/>
          <a:p>
            <a:pPr marL="342900" indent="-342900" algn="l" eaLnBrk="1" hangingPunct="1"/>
            <a:r>
              <a:rPr lang="en-US" altLang="zh-CN" sz="2800" dirty="0" smtClean="0">
                <a:solidFill>
                  <a:schemeClr val="tx1"/>
                </a:solidFill>
                <a:latin typeface="Calibri" panose="020F0502020204030204" charset="0"/>
                <a:ea typeface="宋体" panose="02010600030101010101" pitchFamily="2" charset="-122"/>
                <a:cs typeface="Calibri" panose="020F0502020204030204" charset="0"/>
              </a:rPr>
              <a:t>3</a:t>
            </a:r>
            <a:r>
              <a:rPr lang="zh-CN" altLang="en-US" sz="2800" dirty="0" smtClean="0">
                <a:solidFill>
                  <a:schemeClr val="tx1"/>
                </a:solidFill>
                <a:latin typeface="Calibri" panose="020F0502020204030204" charset="0"/>
                <a:ea typeface="宋体" panose="02010600030101010101" pitchFamily="2" charset="-122"/>
                <a:cs typeface="Calibri" panose="020F0502020204030204" charset="0"/>
              </a:rPr>
              <a:t>、</a:t>
            </a:r>
            <a:r>
              <a:rPr lang="zh-CN" altLang="en-US" sz="2800" b="1" i="1" u="sng"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t>产品要素：</a:t>
            </a:r>
            <a:br>
              <a:rPr lang="en-US" altLang="zh-CN" sz="1600" b="1" dirty="0" smtClean="0">
                <a:solidFill>
                  <a:schemeClr val="tx1"/>
                </a:solidFill>
                <a:latin typeface="微软雅黑" panose="020B0503020204020204" pitchFamily="34" charset="-122"/>
                <a:ea typeface="微软雅黑" panose="020B0503020204020204" pitchFamily="34" charset="-122"/>
                <a:cs typeface="Calibri" panose="020F0502020204030204" charset="0"/>
                <a:sym typeface="微软雅黑" panose="020B0503020204020204" pitchFamily="34" charset="-122"/>
              </a:rPr>
            </a:br>
            <a:endParaRPr lang="zh-CN" altLang="en-US" sz="2800" dirty="0" smtClean="0">
              <a:solidFill>
                <a:schemeClr val="tx1"/>
              </a:solidFill>
              <a:latin typeface="Calibri" panose="020F0502020204030204" charset="0"/>
              <a:ea typeface="宋体" panose="02010600030101010101" pitchFamily="2" charset="-122"/>
              <a:cs typeface="Calibri" panose="020F0502020204030204" charset="0"/>
            </a:endParaRPr>
          </a:p>
        </p:txBody>
      </p:sp>
      <p:graphicFrame>
        <p:nvGraphicFramePr>
          <p:cNvPr id="21509" name="表格 21508"/>
          <p:cNvGraphicFramePr/>
          <p:nvPr/>
        </p:nvGraphicFramePr>
        <p:xfrm>
          <a:off x="285750" y="928688"/>
          <a:ext cx="8394700" cy="5315906"/>
        </p:xfrm>
        <a:graphic>
          <a:graphicData uri="http://schemas.openxmlformats.org/drawingml/2006/table">
            <a:tbl>
              <a:tblPr/>
              <a:tblGrid>
                <a:gridCol w="1000132"/>
                <a:gridCol w="3429024"/>
                <a:gridCol w="3965544"/>
              </a:tblGrid>
              <a:tr h="630227">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借款主体</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自然</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人</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法人小企</a:t>
                      </a: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授信金额</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客户在我行授信申请前</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个月日均资金沉淀余额的</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，最高</a:t>
                      </a:r>
                      <a:r>
                        <a:rPr lang="en-US" altLang="zh-CN"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客户在我行授信申请前</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个月日均资金沉淀余额的</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，最高</a:t>
                      </a:r>
                      <a:r>
                        <a:rPr lang="en-US" altLang="zh-CN"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500</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84887">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marR="0" lvl="0" indent="0" algn="l" defTabSz="914400" eaLnBrk="1" fontAlgn="base" latinLnBrk="0" hangingPunct="1">
                        <a:lnSpc>
                          <a:spcPct val="120000"/>
                        </a:lnSpc>
                        <a:spcBef>
                          <a:spcPct val="0"/>
                        </a:spcBef>
                        <a:spcAft>
                          <a:spcPct val="0"/>
                        </a:spcAft>
                        <a:buClrTx/>
                        <a:buSzTx/>
                        <a:buFontTx/>
                        <a:buNone/>
                        <a:defRPr/>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客户准入要求</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marR="0" lvl="0" indent="0" algn="l" defTabSz="1081405" eaLnBrk="1" fontAlgn="base" latinLnBrk="0" hangingPunct="1">
                        <a:lnSpc>
                          <a:spcPct val="120000"/>
                        </a:lnSpc>
                        <a:spcBef>
                          <a:spcPct val="0"/>
                        </a:spcBef>
                        <a:spcAft>
                          <a:spcPct val="0"/>
                        </a:spcAft>
                        <a:buClrTx/>
                        <a:buSzTx/>
                        <a:buFontTx/>
                        <a:buNone/>
                        <a:defRPr/>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资金沉淀</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：授信申请前</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个月日均资金沉淀余额不低于</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万元人民币（但不包括保证金账户存款、已质押的存款、已质押的理财产品、贷利通签约账户存款和存省息签约客户名下账户存款）。</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marR="0" lvl="0" indent="0" algn="l" defTabSz="1081405" eaLnBrk="1" fontAlgn="base" latinLnBrk="0" hangingPunct="1">
                        <a:lnSpc>
                          <a:spcPct val="120000"/>
                        </a:lnSpc>
                        <a:spcBef>
                          <a:spcPct val="0"/>
                        </a:spcBef>
                        <a:spcAft>
                          <a:spcPct val="0"/>
                        </a:spcAft>
                        <a:buClrTx/>
                        <a:buSzTx/>
                        <a:buFontTx/>
                        <a:buNone/>
                        <a:defRPr/>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结算量</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：授信申请前</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个月在我行结算户累计资金流入量（贷方发生额）合计不低于</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400</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万元。</a:t>
                      </a:r>
                      <a:endPar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l" defTabSz="1081405" eaLnBrk="1" fontAlgn="base" latinLnBrk="0" hangingPunct="1">
                        <a:lnSpc>
                          <a:spcPct val="120000"/>
                        </a:lnSpc>
                        <a:spcBef>
                          <a:spcPct val="0"/>
                        </a:spcBef>
                        <a:spcAft>
                          <a:spcPct val="0"/>
                        </a:spcAft>
                        <a:buClrTx/>
                        <a:buSzTx/>
                        <a:buFontTx/>
                        <a:buNone/>
                        <a:defRPr/>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资金沉淀</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：授信申请前</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个月日均资金沉淀余额不低于</a:t>
                      </a:r>
                      <a:r>
                        <a:rPr lang="en-US" altLang="zh-CN"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50</a:t>
                      </a:r>
                      <a:r>
                        <a:rPr lang="zh-CN" altLang="en-US" sz="1600"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万元人民币（本币账户存款余额和计入存款口径的理财余额，但不包括保证金账户存款、已质押的存款、已质押的理财产品）。</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8463">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业务期限</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单笔业务最长1年</a:t>
                      </a:r>
                      <a:endParaRPr lang="zh-CN" altLang="en-US" sz="1600"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99151">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担保方式</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信用</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96875">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还款</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随借随还，循环使</a:t>
                      </a: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用。</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65110">
                <a:tc>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用途</a:t>
                      </a:r>
                      <a:endParaRPr lang="zh-CN" altLang="en-US" sz="1600" b="1" baseline="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txBody>
                  <a:tcPr marT="0" marB="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marL="342900" lvl="0" indent="-342900" algn="l" defTabSz="1081405" eaLnBrk="0" fontAlgn="base" latinLnBrk="0" hangingPunct="0">
                        <a:spcBef>
                          <a:spcPct val="75000"/>
                        </a:spcBef>
                        <a:spcAft>
                          <a:spcPct val="0"/>
                        </a:spcAft>
                        <a:buChar char="•"/>
                        <a:defRPr sz="2000" kern="1200">
                          <a:solidFill>
                            <a:schemeClr val="tx1"/>
                          </a:solidFill>
                          <a:latin typeface="Arial" panose="020B0604020202020204" pitchFamily="34" charset="0"/>
                          <a:ea typeface="宋体" panose="02010600030101010101" pitchFamily="2" charset="-122"/>
                          <a:sym typeface="Arial" panose="020B0604020202020204" pitchFamily="34" charset="0"/>
                        </a:defRPr>
                      </a:lvl1pPr>
                      <a:lvl2pPr marL="342900" lvl="1" indent="-228600" algn="l" defTabSz="1081405" eaLnBrk="0" fontAlgn="base" hangingPunct="0">
                        <a:spcBef>
                          <a:spcPct val="50000"/>
                        </a:spcBef>
                        <a:spcAft>
                          <a:spcPct val="0"/>
                        </a:spcAft>
                        <a:buClr>
                          <a:srgbClr val="E74C21"/>
                        </a:buClr>
                        <a:buChar char="•"/>
                        <a:defRPr sz="2000" kern="1200">
                          <a:solidFill>
                            <a:schemeClr val="bg2"/>
                          </a:solidFill>
                          <a:latin typeface="Arial" panose="020B0604020202020204" pitchFamily="34" charset="0"/>
                          <a:ea typeface="宋体" panose="02010600030101010101" pitchFamily="2" charset="-122"/>
                        </a:defRPr>
                      </a:lvl2pPr>
                      <a:lvl3pPr marL="690880" lvl="2" indent="-233680" algn="l" defTabSz="1081405" eaLnBrk="0" fontAlgn="base" hangingPunct="0">
                        <a:spcBef>
                          <a:spcPct val="25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3pPr>
                      <a:lvl4pPr marL="1035050" lvl="3" indent="-229870" algn="l" defTabSz="1081405" eaLnBrk="0" fontAlgn="base" hangingPunct="0">
                        <a:spcBef>
                          <a:spcPct val="20000"/>
                        </a:spcBef>
                        <a:spcAft>
                          <a:spcPct val="0"/>
                        </a:spcAft>
                        <a:buClr>
                          <a:srgbClr val="67676B"/>
                        </a:buClr>
                        <a:buFont typeface="Franklin Gothic Book" pitchFamily="2" charset="0"/>
                        <a:buChar char="•"/>
                        <a:defRPr sz="2000" kern="1200">
                          <a:solidFill>
                            <a:schemeClr val="bg2"/>
                          </a:solidFill>
                          <a:latin typeface="Arial" panose="020B0604020202020204" pitchFamily="34" charset="0"/>
                          <a:ea typeface="宋体" panose="02010600030101010101" pitchFamily="2" charset="-122"/>
                        </a:defRPr>
                      </a:lvl4pPr>
                      <a:lvl5pPr marL="1384300" lvl="4" indent="-234950" algn="l" defTabSz="1081405" eaLnBrk="0" fontAlgn="base" hangingPunct="0">
                        <a:spcBef>
                          <a:spcPct val="25000"/>
                        </a:spcBef>
                        <a:spcAft>
                          <a:spcPct val="0"/>
                        </a:spcAft>
                        <a:buClr>
                          <a:srgbClr val="67676B"/>
                        </a:buClr>
                        <a:buChar char="•"/>
                        <a:defRPr sz="2000" kern="1200">
                          <a:solidFill>
                            <a:schemeClr val="bg2"/>
                          </a:solidFill>
                          <a:latin typeface="Arial" panose="020B0604020202020204" pitchFamily="34" charset="0"/>
                          <a:ea typeface="宋体" panose="02010600030101010101" pitchFamily="2" charset="-122"/>
                        </a:defRPr>
                      </a:lvl5pPr>
                    </a:lstStyle>
                    <a:p>
                      <a:pPr marL="0" lvl="0" indent="0" algn="l" eaLnBrk="1" fontAlgn="base" latinLnBrk="0" hangingPunct="1">
                        <a:lnSpc>
                          <a:spcPct val="120000"/>
                        </a:lnSpc>
                        <a:spcBef>
                          <a:spcPct val="0"/>
                        </a:spcBef>
                        <a:spcAft>
                          <a:spcPct val="0"/>
                        </a:spcAft>
                        <a:buNone/>
                      </a:pP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贷款用</a:t>
                      </a:r>
                      <a:r>
                        <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于支持借款主体经营周</a:t>
                      </a:r>
                      <a:r>
                        <a:rPr lang="zh-CN" altLang="en-US" sz="1600" baseline="0" dirty="0" smtClean="0">
                          <a:solidFill>
                            <a:schemeClr val="tx1"/>
                          </a:solidFill>
                          <a:latin typeface="微软雅黑" panose="020B0503020204020204" pitchFamily="34" charset="-122"/>
                          <a:ea typeface="微软雅黑" panose="020B0503020204020204" pitchFamily="34" charset="-122"/>
                          <a:sym typeface="Arial" panose="020B0604020202020204" pitchFamily="34" charset="0"/>
                        </a:rPr>
                        <a:t>转</a:t>
                      </a:r>
                      <a:endParaRPr lang="zh-CN" altLang="en-US" sz="1600" baseline="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bl>
          </a:graphicData>
        </a:graphic>
      </p:graphicFrame>
    </p:spTree>
  </p:cSld>
  <p:clrMapOvr>
    <a:masterClrMapping/>
  </p:clrMapOvr>
  <p:transition/>
</p:sld>
</file>

<file path=ppt/theme/theme1.xml><?xml version="1.0" encoding="utf-8"?>
<a:theme xmlns:a="http://schemas.openxmlformats.org/drawingml/2006/main" name="Office Theme">
  <a:themeElements>
    <a:clrScheme name="Office Them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
        <a:ea typeface=""/>
        <a:cs typeface=""/>
      </a:majorFont>
      <a:minorFont>
        <a:latin typeface=""/>
        <a:ea typeface=""/>
        <a:cs typeface=""/>
      </a:minorFont>
    </a:fontScheme>
    <a:fmtScheme name="Office Them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9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0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9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0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4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49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50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5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5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5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5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5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5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5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59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60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61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62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63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64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6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6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6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68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Theme Office">
  <a:themeElements>
    <a:clrScheme name="Theme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 Office">
      <a:majorFont>
        <a:latin typeface=""/>
        <a:ea typeface=""/>
        <a:cs typeface=""/>
      </a:majorFont>
      <a:minorFont>
        <a:latin typeface=""/>
        <a:ea typeface=""/>
        <a:cs typeface=""/>
      </a:minorFont>
    </a:fontScheme>
    <a:fmtScheme name="Theme Offic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2248</Words>
  <Application>WPS 演示</Application>
  <PresentationFormat>全屏显示(4:3)</PresentationFormat>
  <Paragraphs>251</Paragraphs>
  <Slides>12</Slides>
  <Notes>0</Notes>
  <HiddenSlides>0</HiddenSlides>
  <MMClips>0</MMClips>
  <ScaleCrop>false</ScaleCrop>
  <HeadingPairs>
    <vt:vector size="6" baseType="variant">
      <vt:variant>
        <vt:lpstr>已用的字体</vt:lpstr>
      </vt:variant>
      <vt:variant>
        <vt:i4>31</vt:i4>
      </vt:variant>
      <vt:variant>
        <vt:lpstr>主题</vt:lpstr>
      </vt:variant>
      <vt:variant>
        <vt:i4>70</vt:i4>
      </vt:variant>
      <vt:variant>
        <vt:lpstr>幻灯片标题</vt:lpstr>
      </vt:variant>
      <vt:variant>
        <vt:i4>12</vt:i4>
      </vt:variant>
    </vt:vector>
  </HeadingPairs>
  <TitlesOfParts>
    <vt:vector size="113" baseType="lpstr">
      <vt:lpstr>Arial</vt:lpstr>
      <vt:lpstr>宋体</vt:lpstr>
      <vt:lpstr>Wingdings</vt:lpstr>
      <vt:lpstr>Times New Roman</vt:lpstr>
      <vt:lpstr>Calibri</vt:lpstr>
      <vt:lpstr>黑体</vt:lpstr>
      <vt:lpstr>Wingdings</vt:lpstr>
      <vt:lpstr>华文楷体</vt:lpstr>
      <vt:lpstr>微软雅黑</vt:lpstr>
      <vt:lpstr>KUWSHM+MicrosoftYaHei-Bold</vt:lpstr>
      <vt:lpstr>IGGEQJ+Arial-BoldItalicMT</vt:lpstr>
      <vt:lpstr>Franklin Gothic Book</vt:lpstr>
      <vt:lpstr>CFHUQR+MicrosoftYaHei-Bold</vt:lpstr>
      <vt:lpstr>ERERNC+FZKTK--GBK1-0</vt:lpstr>
      <vt:lpstr>CVSQTL+FZFSK--GBK1-0</vt:lpstr>
      <vt:lpstr>TENNWO+FZFSK--GBK1-0</vt:lpstr>
      <vt:lpstr>ECWWUD+Arial-BoldItalicMT</vt:lpstr>
      <vt:lpstr>SPBJCW+MicrosoftYaHei-Bold</vt:lpstr>
      <vt:lpstr>OCGUWH+MicrosoftYaHei-Bold</vt:lpstr>
      <vt:lpstr>GEAPMK+FZKTK--GBK1-0</vt:lpstr>
      <vt:lpstr>JJNWWG+FZFSK--GBK1-0</vt:lpstr>
      <vt:lpstr>JJNWWG+FZFSK--GBK1-0</vt:lpstr>
      <vt:lpstr>GRETIK+TimesNewRomanPS-BoldMT</vt:lpstr>
      <vt:lpstr>JWVLBM+TimesNewRomanPSMT</vt:lpstr>
      <vt:lpstr>GCAEAI+Arial-BoldItalicMT</vt:lpstr>
      <vt:lpstr>FTQEFI+MicrosoftYaHei-Bold</vt:lpstr>
      <vt:lpstr>PSJRON+Arial-BoldItalicMT</vt:lpstr>
      <vt:lpstr>华文楷体</vt:lpstr>
      <vt:lpstr>GBRAWC+FZHTK--GBK1-0</vt:lpstr>
      <vt:lpstr>Arial Unicode MS</vt:lpstr>
      <vt:lpstr>Segoe Print</vt:lpstr>
      <vt:lpstr>Office Theme</vt:lpstr>
      <vt:lpstr>Theme Office</vt:lpstr>
      <vt:lpstr>1_Theme Office</vt:lpstr>
      <vt:lpstr>2_Theme Office</vt:lpstr>
      <vt:lpstr>3_Theme Office</vt:lpstr>
      <vt:lpstr>4_Theme Office</vt:lpstr>
      <vt:lpstr>5_Theme Office</vt:lpstr>
      <vt:lpstr>6_Theme Office</vt:lpstr>
      <vt:lpstr>7_Theme Office</vt:lpstr>
      <vt:lpstr>8_Theme Office</vt:lpstr>
      <vt:lpstr>9_Theme Office</vt:lpstr>
      <vt:lpstr>10_Theme Office</vt:lpstr>
      <vt:lpstr>11_Theme Office</vt:lpstr>
      <vt:lpstr>12_Theme Office</vt:lpstr>
      <vt:lpstr>13_Theme Office</vt:lpstr>
      <vt:lpstr>14_Theme Office</vt:lpstr>
      <vt:lpstr>15_Theme Office</vt:lpstr>
      <vt:lpstr>16_Theme Office</vt:lpstr>
      <vt:lpstr>17_Theme Office</vt:lpstr>
      <vt:lpstr>18_Theme Office</vt:lpstr>
      <vt:lpstr>19_Theme Office</vt:lpstr>
      <vt:lpstr>20_Theme Office</vt:lpstr>
      <vt:lpstr>21_Theme Office</vt:lpstr>
      <vt:lpstr>22_Theme Office</vt:lpstr>
      <vt:lpstr>23_Theme Office</vt:lpstr>
      <vt:lpstr>24_Theme Office</vt:lpstr>
      <vt:lpstr>25_Theme Office</vt:lpstr>
      <vt:lpstr>26_Theme Office</vt:lpstr>
      <vt:lpstr>27_Theme Office</vt:lpstr>
      <vt:lpstr>28_Theme Office</vt:lpstr>
      <vt:lpstr>29_Theme Office</vt:lpstr>
      <vt:lpstr>30_Theme Office</vt:lpstr>
      <vt:lpstr>31_Theme Office</vt:lpstr>
      <vt:lpstr>32_Theme Office</vt:lpstr>
      <vt:lpstr>33_Theme Office</vt:lpstr>
      <vt:lpstr>34_Theme Office</vt:lpstr>
      <vt:lpstr>35_Theme Office</vt:lpstr>
      <vt:lpstr>36_Theme Office</vt:lpstr>
      <vt:lpstr>37_Theme Office</vt:lpstr>
      <vt:lpstr>38_Theme Office</vt:lpstr>
      <vt:lpstr>39_Theme Office</vt:lpstr>
      <vt:lpstr>40_Theme Office</vt:lpstr>
      <vt:lpstr>41_Theme Office</vt:lpstr>
      <vt:lpstr>42_Theme Office</vt:lpstr>
      <vt:lpstr>43_Theme Office</vt:lpstr>
      <vt:lpstr>44_Theme Office</vt:lpstr>
      <vt:lpstr>45_Theme Office</vt:lpstr>
      <vt:lpstr>46_Theme Office</vt:lpstr>
      <vt:lpstr>47_Theme Office</vt:lpstr>
      <vt:lpstr>48_Theme Office</vt:lpstr>
      <vt:lpstr>49_Theme Office</vt:lpstr>
      <vt:lpstr>50_Theme Office</vt:lpstr>
      <vt:lpstr>51_Theme Office</vt:lpstr>
      <vt:lpstr>52_Theme Office</vt:lpstr>
      <vt:lpstr>53_Theme Office</vt:lpstr>
      <vt:lpstr>54_Theme Office</vt:lpstr>
      <vt:lpstr>55_Theme Office</vt:lpstr>
      <vt:lpstr>56_Theme Office</vt:lpstr>
      <vt:lpstr>57_Theme Office</vt:lpstr>
      <vt:lpstr>58_Theme Office</vt:lpstr>
      <vt:lpstr>59_Theme Office</vt:lpstr>
      <vt:lpstr>60_Theme Office</vt:lpstr>
      <vt:lpstr>61_Theme Office</vt:lpstr>
      <vt:lpstr>62_Theme Office</vt:lpstr>
      <vt:lpstr>63_Theme Office</vt:lpstr>
      <vt:lpstr>64_Theme Office</vt:lpstr>
      <vt:lpstr>65_Theme Office</vt:lpstr>
      <vt:lpstr>66_Theme Office</vt:lpstr>
      <vt:lpstr>67_Theme Office</vt:lpstr>
      <vt:lpstr>68_Theme Office</vt:lpstr>
      <vt:lpstr>PowerPoint 演示文稿</vt:lpstr>
      <vt:lpstr>PowerPoint 演示文稿</vt:lpstr>
      <vt:lpstr>PowerPoint 演示文稿</vt:lpstr>
      <vt:lpstr>PowerPoint 演示文稿</vt:lpstr>
      <vt:lpstr>一、产品介绍：指为满足小微企业经营周转的融资需求，向借款人发放的，以借款人提供的产权明晰、变现能力较强的住宅、办公楼及商铺作为抵押物的小微企业授信。 </vt:lpstr>
      <vt:lpstr>PowerPoint 演示文稿</vt:lpstr>
      <vt:lpstr>PowerPoint 演示文稿</vt:lpstr>
      <vt:lpstr>PowerPoint 演示文稿</vt:lpstr>
      <vt:lpstr>3、产品要素： </vt:lpstr>
      <vt:lpstr>PowerPoint 演示文稿</vt:lpstr>
      <vt:lpstr>3、产品概念及要素：----该产品是交通银行根据纳税企业在税务机关申报、记录的真实数据，为符合授信条件、纳税信用好且持续稳定经营的小微企业提供满足其日常经营所需的流动资金贷款业务。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李得安</dc:creator>
  <cp:lastModifiedBy>%E5%BC%A0%E7%90%BC%E6%B4%81</cp:lastModifiedBy>
  <cp:revision>32</cp:revision>
  <cp:lastPrinted>2017-05-16T15:27:00Z</cp:lastPrinted>
  <dcterms:created xsi:type="dcterms:W3CDTF">2017-05-16T07:27:00Z</dcterms:created>
  <dcterms:modified xsi:type="dcterms:W3CDTF">2018-06-08T06:31:15Z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